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D49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01A285-9619-4645-85F4-AC2C41CD6D19}" type="datetimeFigureOut">
              <a:rPr lang="cs-CZ" smtClean="0"/>
              <a:pPr/>
              <a:t>9.8.2012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581171-B242-4C1C-9A46-8CC63FDB81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R_h5nKDtm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gif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7/Whtehousenorth.jpg/300px-Whtehousenorth.jpg" TargetMode="External"/><Relationship Id="rId3" Type="http://schemas.openxmlformats.org/officeDocument/2006/relationships/hyperlink" Target="http://www.webareal.cz/fotky5613/north-america.jpg" TargetMode="External"/><Relationship Id="rId7" Type="http://schemas.openxmlformats.org/officeDocument/2006/relationships/hyperlink" Target="http://www.dovolena-usa.com/wp-content/uploads/2010/03/flag.jpg" TargetMode="External"/><Relationship Id="rId12" Type="http://schemas.openxmlformats.org/officeDocument/2006/relationships/hyperlink" Target="http://www.aeroplanes.com/travel/wp-content/uploads/2011/04/Canada-1.jpg" TargetMode="External"/><Relationship Id="rId2" Type="http://schemas.openxmlformats.org/officeDocument/2006/relationships/hyperlink" Target="http://www.zdravinacestach.cz/img/samerika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jduch.net/system/files/image/svet/amerika/thumb-velka-jezera-popis-medium.jpg" TargetMode="External"/><Relationship Id="rId11" Type="http://schemas.openxmlformats.org/officeDocument/2006/relationships/hyperlink" Target="http://www.aeroplanes.com/travel/wp-content/uploads/2011/04/canada1.jpg" TargetMode="External"/><Relationship Id="rId5" Type="http://schemas.openxmlformats.org/officeDocument/2006/relationships/hyperlink" Target="http://www.x-treme.cz/tip-trip/09-aljas/foto30.jpg" TargetMode="External"/><Relationship Id="rId10" Type="http://schemas.openxmlformats.org/officeDocument/2006/relationships/hyperlink" Target="http://www.dimensionsinfo.com/wp-content/uploads/2009/12/Canada.gif" TargetMode="External"/><Relationship Id="rId4" Type="http://schemas.openxmlformats.org/officeDocument/2006/relationships/hyperlink" Target="http://upload.wikimedia.org/wikipedia/commons/thumb/5/5f/Mississippi_River_Lock_and_Dam_number_7.jpg/800px-Mississippi_River_Lock_and_Dam_number_7.jpg" TargetMode="External"/><Relationship Id="rId9" Type="http://schemas.openxmlformats.org/officeDocument/2006/relationships/hyperlink" Target="http://www.kidport.com/reflib/SocialStudies/Landmarks/images/StatueLibert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500042"/>
            <a:ext cx="8429684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4282" y="3500436"/>
          <a:ext cx="8715436" cy="2500330"/>
        </p:xfrm>
        <a:graphic>
          <a:graphicData uri="http://schemas.openxmlformats.org/drawingml/2006/table">
            <a:tbl>
              <a:tblPr/>
              <a:tblGrid>
                <a:gridCol w="8715436"/>
              </a:tblGrid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VY_32_INOVACE_19_SEVERNÍ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AMERIKA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TEMA: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ZEMĚPIS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2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everní Amerik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694"/>
            <a:ext cx="8286808" cy="59295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4714884"/>
            <a:ext cx="8686800" cy="1357322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SEVERNÍ  AMERIKA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215082"/>
            <a:ext cx="8686800" cy="50006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údaje o Severní Americe,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čtyřsměrka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5725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AMERIKA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00066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Rozkládá se na západní polokouli</a:t>
            </a:r>
          </a:p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Druhý největší světadíl</a:t>
            </a:r>
          </a:p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900 milionů obyvatel</a:t>
            </a:r>
          </a:p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Dělí se na Severní Ameriku, Střední Ameriku a Jižní Ameriku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1472" y="6286520"/>
            <a:ext cx="7572428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?v=3R_h5nKDtmo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686800" cy="92867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SEVERNÍ  AMERIKA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8777318" cy="550072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Pobřeží: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členité, mnoho ostrovů</a:t>
            </a:r>
          </a:p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Poloostrovy: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Aljaška, Labrador, Florida</a:t>
            </a:r>
          </a:p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Oceány: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Severní ledový, Atlantský, Tichý</a:t>
            </a:r>
          </a:p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Zálivy: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Mexický,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Hudsonův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Aljašský</a:t>
            </a:r>
          </a:p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Pohoří: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Kordillery – nejdelší horské pásmo světa,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Appalačské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pohoří</a:t>
            </a:r>
          </a:p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Nížiny: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Mississipská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Atlantická, Arktická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http://www.webareal.cz/fotky5613/north-americ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8070"/>
            <a:ext cx="7500990" cy="68499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571604" y="428604"/>
            <a:ext cx="1143008" cy="40011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Aljaška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00760" y="1928802"/>
            <a:ext cx="1357322" cy="40011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Labrador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29322" y="4714884"/>
            <a:ext cx="1000132" cy="40011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Florida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42976" y="4786322"/>
            <a:ext cx="157163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Tichý oceán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86578" y="3786190"/>
            <a:ext cx="1357322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Atlantský oceán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214290"/>
            <a:ext cx="264320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Severní ledový oceán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3438" y="5000636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Mexický záliv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6314" y="1500174"/>
            <a:ext cx="1357322" cy="714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Hudsonův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záliv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1214422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Aljašský záliv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2142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42852"/>
            <a:ext cx="8786874" cy="650085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Autofit/>
          </a:bodyPr>
          <a:lstStyle/>
          <a:p>
            <a:pPr>
              <a:buNone/>
            </a:pPr>
            <a:r>
              <a:rPr lang="cs-CZ" sz="36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Řeky: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Mississippi, Missouri, Mackenzie,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Yukon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Colorado, Rio Grande, sv. Vavřince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42844" y="5357826"/>
            <a:ext cx="3429024" cy="1285884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6148" name="Picture 4" descr="File:Mississippi River Lock and Dam number 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643050"/>
            <a:ext cx="5002425" cy="3276589"/>
          </a:xfrm>
          <a:prstGeom prst="rect">
            <a:avLst/>
          </a:prstGeom>
          <a:noFill/>
        </p:spPr>
      </p:pic>
      <p:pic>
        <p:nvPicPr>
          <p:cNvPr id="6150" name="Picture 6" descr="http://www.x-treme.cz/tip-trip/09-aljas/foto3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3429000"/>
            <a:ext cx="4835390" cy="32397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643306" y="1785926"/>
            <a:ext cx="1500198" cy="40011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Mississippi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72396" y="6072206"/>
            <a:ext cx="1000132" cy="40011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Yukon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1438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JEZERA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839200" cy="550072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Velké Medvědí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Velké Otročí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Winnipežské</a:t>
            </a:r>
          </a:p>
          <a:p>
            <a:pPr>
              <a:buNone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Erijské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Michiganské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Hořejší</a:t>
            </a:r>
          </a:p>
          <a:p>
            <a:pPr>
              <a:buNone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Huronské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Ontario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Velká jezer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785926"/>
            <a:ext cx="6000760" cy="4667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4285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57166"/>
            <a:ext cx="8686800" cy="628654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Podnebí: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velmi rozmanité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sever – velmi chladný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nejteplejší oblast – Mexický záliv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Obyvatelstvo: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různorodé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původní obyvatelé – Indiáni, Eskymáci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Evropané, Černoši (otroci z Afriky)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přistěhovalci, míšenci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04800" y="1357298"/>
            <a:ext cx="4191000" cy="52864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USA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Hl. m. – Washington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312 mil. obyvatel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http://www.kidport.com/reflib/SocialStudies/Landmarks/images/StatueLibert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3571876"/>
            <a:ext cx="2286016" cy="308921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14290"/>
            <a:ext cx="8686800" cy="85725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státy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357298"/>
            <a:ext cx="4343400" cy="52864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KANADA</a:t>
            </a:r>
          </a:p>
          <a:p>
            <a:pPr algn="ctr"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Hl. m. – Ottawa</a:t>
            </a:r>
          </a:p>
          <a:p>
            <a:pPr algn="ctr"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34 mil. obyvatel</a:t>
            </a:r>
          </a:p>
          <a:p>
            <a:pPr algn="ctr">
              <a:buNone/>
            </a:pP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www.dovolena-usa.com/wp-content/uploads/2010/03/fla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0"/>
            <a:ext cx="1940677" cy="1500174"/>
          </a:xfrm>
          <a:prstGeom prst="rect">
            <a:avLst/>
          </a:prstGeom>
          <a:noFill/>
        </p:spPr>
      </p:pic>
      <p:pic>
        <p:nvPicPr>
          <p:cNvPr id="3078" name="Picture 6" descr="http://upload.wikimedia.org/wikipedia/commons/thumb/c/c7/Whtehousenorth.jpg/300px-Whtehousenorth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7748" y="4214818"/>
            <a:ext cx="2584690" cy="17145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85786" y="421481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Bílý dům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2" name="Picture 10" descr="http://www.dimensionsinfo.com/wp-content/uploads/2009/12/Canada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0"/>
            <a:ext cx="1590571" cy="1285884"/>
          </a:xfrm>
          <a:prstGeom prst="rect">
            <a:avLst/>
          </a:prstGeom>
          <a:noFill/>
        </p:spPr>
      </p:pic>
      <p:pic>
        <p:nvPicPr>
          <p:cNvPr id="3088" name="Picture 16" descr="Vancouver, Canad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4643446"/>
            <a:ext cx="2897990" cy="1928826"/>
          </a:xfrm>
          <a:prstGeom prst="rect">
            <a:avLst/>
          </a:prstGeom>
          <a:noFill/>
        </p:spPr>
      </p:pic>
      <p:pic>
        <p:nvPicPr>
          <p:cNvPr id="3086" name="Picture 14" descr="Canad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4876" y="3643314"/>
            <a:ext cx="2193161" cy="164307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215206" y="4643446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Vancouver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93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2" grpId="0" animBg="1"/>
      <p:bldP spid="5" grpId="0" build="p" animBg="1"/>
      <p:bldP spid="9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71438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Najdi  názvy 6  jezer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28" y="1285860"/>
          <a:ext cx="6286545" cy="5000661"/>
        </p:xfrm>
        <a:graphic>
          <a:graphicData uri="http://schemas.openxmlformats.org/drawingml/2006/table">
            <a:tbl>
              <a:tblPr/>
              <a:tblGrid>
                <a:gridCol w="698505"/>
                <a:gridCol w="698505"/>
                <a:gridCol w="698505"/>
                <a:gridCol w="698505"/>
                <a:gridCol w="698505"/>
                <a:gridCol w="698505"/>
                <a:gridCol w="698505"/>
                <a:gridCol w="698505"/>
                <a:gridCol w="698505"/>
              </a:tblGrid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Ř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5562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78581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rozluštění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14414" y="1428736"/>
          <a:ext cx="6500862" cy="4714902"/>
        </p:xfrm>
        <a:graphic>
          <a:graphicData uri="http://schemas.openxmlformats.org/drawingml/2006/table">
            <a:tbl>
              <a:tblPr/>
              <a:tblGrid>
                <a:gridCol w="722318"/>
                <a:gridCol w="722318"/>
                <a:gridCol w="722318"/>
                <a:gridCol w="722318"/>
                <a:gridCol w="722318"/>
                <a:gridCol w="722318"/>
                <a:gridCol w="722318"/>
                <a:gridCol w="722318"/>
                <a:gridCol w="722318"/>
              </a:tblGrid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Ř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23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71438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 zdroje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77318" cy="542928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zdravinacestach.cz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samerika.gif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webareal.cz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/fotky5613/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north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america.jpg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http://upload.wikimedia.org/wikipedia/commons/thumb/5/5f/Mississippi_River_Lock_and_Dam_number_7.jpg/800px-Mississippi_River_Lock_and_Dam_number_7.jpg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http://www.x-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treme.cz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/tip-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trip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/09-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aljas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/foto30.jpg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http://www.hajduch.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net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system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files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/image/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svet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amerika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thumb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velka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-jezera-popis-medium.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http://www.dovolena-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usa.com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content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uploads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/2010/03/flag.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http://upload.wikimedia.org/wikipedia/commons/thumb/c/c7/Whtehousenorth.jpg/300px-Whtehousenorth.jpg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kidport.com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reflib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SocialStudies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Landmarks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StatueLiberty.jpg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dimensionsinfo.com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content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uploads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/2009/12/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Canada.gif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aeroplanes.com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travel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content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uploads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/2011/04/canada1.jpg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aeroplanes.com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travel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content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uploads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/2011/04/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Canada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-1.jpg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279</TotalTime>
  <Words>393</Words>
  <Application>Microsoft Office PowerPoint</Application>
  <PresentationFormat>Předvádění na obrazovce (4:3)</PresentationFormat>
  <Paragraphs>234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SEVERNÍ  AMERIKA</vt:lpstr>
      <vt:lpstr>AMERIKA</vt:lpstr>
      <vt:lpstr>SEVERNÍ  AMERIKA</vt:lpstr>
      <vt:lpstr>Snímek 5</vt:lpstr>
      <vt:lpstr>Snímek 6</vt:lpstr>
      <vt:lpstr>JEZERA</vt:lpstr>
      <vt:lpstr>Snímek 8</vt:lpstr>
      <vt:lpstr>státy</vt:lpstr>
      <vt:lpstr>Najdi  názvy 6  jezer</vt:lpstr>
      <vt:lpstr>rozluštění</vt:lpstr>
      <vt:lpstr>Použité  zdroje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ZŠP</cp:lastModifiedBy>
  <cp:revision>28</cp:revision>
  <dcterms:created xsi:type="dcterms:W3CDTF">2012-04-08T17:43:36Z</dcterms:created>
  <dcterms:modified xsi:type="dcterms:W3CDTF">2012-08-09T13:47:19Z</dcterms:modified>
</cp:coreProperties>
</file>