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CDFFAD0-81E6-4BA8-9950-FFB66C18AD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3615806-E35C-4A3B-BBD6-9A03AC104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%C5%AF%C5%BE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4755466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VY_52_INOVACE_10_Kůže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5680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268760"/>
            <a:ext cx="7772400" cy="4528536"/>
          </a:xfrm>
        </p:spPr>
        <p:txBody>
          <a:bodyPr/>
          <a:lstStyle/>
          <a:p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KŮŽE</a:t>
            </a:r>
            <a:r>
              <a:rPr lang="cs-CZ" sz="2800" u="sng" dirty="0" smtClean="0"/>
              <a:t/>
            </a:r>
            <a:br>
              <a:rPr lang="cs-CZ" sz="2800" u="sng" dirty="0" smtClean="0"/>
            </a:br>
            <a:r>
              <a:rPr lang="cs-CZ" sz="2800" u="sng" dirty="0"/>
              <a:t/>
            </a:r>
            <a:br>
              <a:rPr lang="cs-CZ" sz="2800" u="sng" dirty="0"/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OPAKOVÁNÍ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6289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 descr="F:\PREZENTACE\Obrázky\rez-kuz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68960"/>
            <a:ext cx="3960440" cy="230425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5532" y="539034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Zdroj:http://</a:t>
            </a:r>
            <a:r>
              <a:rPr lang="cs-CZ" sz="700" dirty="0" err="1" smtClean="0"/>
              <a:t>galenus.cz</a:t>
            </a:r>
            <a:r>
              <a:rPr lang="cs-CZ" sz="700" dirty="0" smtClean="0"/>
              <a:t>/</a:t>
            </a:r>
            <a:r>
              <a:rPr lang="cs-CZ" sz="700" dirty="0" err="1" smtClean="0"/>
              <a:t>kuze</a:t>
            </a:r>
            <a:r>
              <a:rPr lang="cs-CZ" sz="700" dirty="0" smtClean="0"/>
              <a:t>-vlasy-chlupy.</a:t>
            </a:r>
            <a:r>
              <a:rPr lang="cs-CZ" sz="700" dirty="0" err="1" smtClean="0"/>
              <a:t>php</a:t>
            </a:r>
            <a:r>
              <a:rPr lang="cs-CZ" sz="700" dirty="0" smtClean="0"/>
              <a:t> 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311966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Uveď alespoň 3 funkce kůže: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chranná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ermoregulační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ylučovací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myslová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resorpční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69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Kůže se skládá ze 3 vrstev. Jak jdou po sobě od povrchu těla do hloubky? 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š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kára – pokožka – podkožní vazivo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okožka – podkožní vazivo – škára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okožka – škára – podkožní vazivo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355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>
                <a:solidFill>
                  <a:schemeClr val="tx2">
                    <a:lumMod val="75000"/>
                  </a:schemeClr>
                </a:solidFill>
              </a:rPr>
              <a:t>Kůže se skládá ze 3 vrstev. Jak jdou po sobě od povrchu těla do hloubky?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okožka – škára – podkožní vazivo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336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46801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V pokožce jsou uloženy buňky, které obsahují látku, která nás chrání před UV zářením. Jak se tato látka nazývá? 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pigment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998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Daktyloskopie je: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lékařský obor věnující se kůži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olicejní zjišťování totožnosti osob na základě otisků prstů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aserová metoda odstraňování vrásek 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41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Daktyloskopie je: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olicejní zjišťování totožnosti osob na základě otisků prstů</a:t>
            </a:r>
          </a:p>
        </p:txBody>
      </p:sp>
    </p:spTree>
    <p:extLst>
      <p:ext uri="{BB962C8B-B14F-4D97-AF65-F5344CB8AC3E}">
        <p14:creationId xmlns:p14="http://schemas.microsoft.com/office/powerpoint/2010/main" xmlns="" val="316305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79984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Vlasy a chlupy vyrůstají z vrstvy kůže, která se jmenuje: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škára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21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Pot, kterým se tělo ochlazuje, se skládá z:</a:t>
            </a:r>
            <a:endParaRPr lang="cs-CZ" sz="280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ody + solí + odpadních látek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704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/>
              <a:t>Použitá literatura a zdroje:</a:t>
            </a:r>
            <a:endParaRPr lang="cs-CZ" sz="2800" b="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</a:t>
            </a: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://</a:t>
            </a: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cs.wikipedia.org/wiki/K%C5%AF%C5%BEe</a:t>
            </a:r>
            <a:endParaRPr lang="cs-CZ" sz="120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7456328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54</TotalTime>
  <Words>307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Snímek 1</vt:lpstr>
      <vt:lpstr>KŮŽE  OPAKOVÁNÍ  </vt:lpstr>
      <vt:lpstr>Uveď alespoň 3 funkce kůže:</vt:lpstr>
      <vt:lpstr>Kůže se skládá ze 3 vrstev. Jak jdou po sobě od povrchu těla do hloubky? </vt:lpstr>
      <vt:lpstr>Kůže se skládá ze 3 vrstev. Jak jdou po sobě od povrchu těla do hloubky? </vt:lpstr>
      <vt:lpstr>V pokožce jsou uloženy buňky, které obsahují látku, která nás chrání před UV zářením. Jak se tato látka nazývá? </vt:lpstr>
      <vt:lpstr>Daktyloskopie je:</vt:lpstr>
      <vt:lpstr>Daktyloskopie je:</vt:lpstr>
      <vt:lpstr>Vlasy a chlupy vyrůstají z vrstvy kůže, která se jmenuje:</vt:lpstr>
      <vt:lpstr>Pot, kterým se tělo ochlazuje, se skládá z: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KŮŽE  OPAKOVÁNÍ  </dc:title>
  <dc:creator>OEM</dc:creator>
  <cp:lastModifiedBy>Dum</cp:lastModifiedBy>
  <cp:revision>17</cp:revision>
  <dcterms:created xsi:type="dcterms:W3CDTF">2011-09-05T17:49:30Z</dcterms:created>
  <dcterms:modified xsi:type="dcterms:W3CDTF">2012-09-03T11:59:37Z</dcterms:modified>
</cp:coreProperties>
</file>