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2B1EBC6-EC10-4F5C-BC14-ABCB1D3337F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7B54A07-A4EB-4530-B5FE-6C1AB44E83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souhrnné opakování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Skladba – souhrnné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Vyhledejte ve větách základní skladební dvojice a u přísudku určete jeho druh: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99592" y="1524000"/>
            <a:ext cx="3816424" cy="5334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Malý chlapec spinkal v postýlce.</a:t>
            </a:r>
          </a:p>
          <a:p>
            <a:r>
              <a:rPr lang="cs-CZ" sz="2400" dirty="0" smtClean="0"/>
              <a:t>Maminka musí přijet autem.</a:t>
            </a:r>
          </a:p>
          <a:p>
            <a:r>
              <a:rPr lang="cs-CZ" sz="2400" dirty="0" smtClean="0"/>
              <a:t>Žába žbluňk do rybníka.</a:t>
            </a:r>
          </a:p>
          <a:p>
            <a:r>
              <a:rPr lang="cs-CZ" sz="2400" dirty="0" smtClean="0"/>
              <a:t>Budeme pokračovat v řadě.</a:t>
            </a:r>
          </a:p>
          <a:p>
            <a:r>
              <a:rPr lang="cs-CZ" sz="2400" dirty="0" smtClean="0"/>
              <a:t>Měli by se tu násobilku konečně naučit.</a:t>
            </a:r>
          </a:p>
          <a:p>
            <a:r>
              <a:rPr lang="cs-CZ" sz="2400" dirty="0" smtClean="0"/>
              <a:t>Petr je doma a čeká na mě.</a:t>
            </a:r>
          </a:p>
          <a:p>
            <a:r>
              <a:rPr lang="cs-CZ" sz="2400" dirty="0" smtClean="0"/>
              <a:t>Štěňátka jsou velmi roztomilá.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524000"/>
            <a:ext cx="4644008" cy="5334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chlapec – spinkal (slovesný jednoduchý)</a:t>
            </a:r>
          </a:p>
          <a:p>
            <a:r>
              <a:rPr lang="cs-CZ" sz="2400" dirty="0" smtClean="0"/>
              <a:t>maminka – musí přijet (slovesný složený)</a:t>
            </a:r>
          </a:p>
          <a:p>
            <a:r>
              <a:rPr lang="cs-CZ" sz="2400" dirty="0" smtClean="0"/>
              <a:t>žába – </a:t>
            </a:r>
            <a:r>
              <a:rPr lang="cs-CZ" sz="2400" dirty="0" err="1" smtClean="0"/>
              <a:t>zbluňk</a:t>
            </a:r>
            <a:r>
              <a:rPr lang="cs-CZ" sz="2400" dirty="0" smtClean="0"/>
              <a:t> (citoslovečný)</a:t>
            </a:r>
          </a:p>
          <a:p>
            <a:r>
              <a:rPr lang="cs-CZ" sz="2400" dirty="0" smtClean="0"/>
              <a:t>(my) – budeme pokračovat (slovesný jednoduchý)</a:t>
            </a:r>
          </a:p>
          <a:p>
            <a:r>
              <a:rPr lang="cs-CZ" sz="2400" dirty="0" smtClean="0"/>
              <a:t>(oni) – měli by se naučit (slovesný složení)</a:t>
            </a:r>
          </a:p>
          <a:p>
            <a:r>
              <a:rPr lang="cs-CZ" sz="2400" dirty="0" smtClean="0"/>
              <a:t>Petr – je (sloves. jednoduchý); (Petr)– čeká (sloves. jednoduchý)</a:t>
            </a:r>
          </a:p>
          <a:p>
            <a:r>
              <a:rPr lang="cs-CZ" sz="2400" dirty="0" smtClean="0"/>
              <a:t>štěňátka – jsou roztomilá (jmenný se sponou)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Vytvořte si holou větu a postupně ji rozvíjejte dalšími větnými členy: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Např.:</a:t>
            </a:r>
          </a:p>
          <a:p>
            <a:r>
              <a:rPr lang="cs-CZ" dirty="0" smtClean="0"/>
              <a:t>Kočka si hrála. (Po + </a:t>
            </a:r>
            <a:r>
              <a:rPr lang="cs-CZ" dirty="0" err="1" smtClean="0"/>
              <a:t>Př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Naše kočka si hrála. </a:t>
            </a:r>
            <a:r>
              <a:rPr lang="cs-CZ" dirty="0" err="1" smtClean="0"/>
              <a:t>Pks</a:t>
            </a:r>
            <a:r>
              <a:rPr lang="cs-CZ" dirty="0" smtClean="0"/>
              <a:t> + Po + </a:t>
            </a:r>
            <a:r>
              <a:rPr lang="cs-CZ" dirty="0" err="1" smtClean="0"/>
              <a:t>Př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Naše kočka si hrála s koťaty. (</a:t>
            </a:r>
            <a:r>
              <a:rPr lang="cs-CZ" dirty="0" err="1" smtClean="0"/>
              <a:t>Pks</a:t>
            </a:r>
            <a:r>
              <a:rPr lang="cs-CZ" dirty="0" smtClean="0"/>
              <a:t> + Po + </a:t>
            </a:r>
            <a:r>
              <a:rPr lang="cs-CZ" dirty="0" err="1" smtClean="0"/>
              <a:t>Př</a:t>
            </a:r>
            <a:r>
              <a:rPr lang="cs-CZ" dirty="0" smtClean="0"/>
              <a:t> + </a:t>
            </a:r>
            <a:r>
              <a:rPr lang="cs-CZ" dirty="0" err="1" smtClean="0"/>
              <a:t>Pt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Naše kočka si hrála s koťaty v obýváku. </a:t>
            </a:r>
            <a:r>
              <a:rPr lang="cs-CZ" sz="3600" dirty="0" smtClean="0"/>
              <a:t>(</a:t>
            </a:r>
            <a:r>
              <a:rPr lang="cs-CZ" sz="3600" dirty="0" err="1" smtClean="0"/>
              <a:t>Pks</a:t>
            </a:r>
            <a:r>
              <a:rPr lang="cs-CZ" sz="3600" dirty="0" smtClean="0"/>
              <a:t> + Po + </a:t>
            </a:r>
            <a:r>
              <a:rPr lang="cs-CZ" sz="3600" dirty="0" err="1" smtClean="0"/>
              <a:t>Př</a:t>
            </a:r>
            <a:r>
              <a:rPr lang="cs-CZ" sz="3600" dirty="0" smtClean="0"/>
              <a:t> + </a:t>
            </a:r>
            <a:r>
              <a:rPr lang="cs-CZ" sz="3600" dirty="0" err="1" smtClean="0"/>
              <a:t>Pt</a:t>
            </a:r>
            <a:r>
              <a:rPr lang="cs-CZ" sz="3600" dirty="0" smtClean="0"/>
              <a:t> + PUM)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věty jednoduché a souvětí, u souvětí určete počet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Dřevěný stůl, který jsme koupili v </a:t>
            </a:r>
            <a:r>
              <a:rPr lang="cs-CZ" sz="2400" dirty="0" err="1" smtClean="0"/>
              <a:t>Ikee</a:t>
            </a:r>
            <a:r>
              <a:rPr lang="cs-CZ" sz="2400" dirty="0" smtClean="0"/>
              <a:t>, se lehce složil, jelikož jsme k němu dostali podrobný návod.</a:t>
            </a:r>
          </a:p>
          <a:p>
            <a:r>
              <a:rPr lang="cs-CZ" sz="2400" dirty="0" smtClean="0"/>
              <a:t>Honzo, půjčíš mi tu knihu alespoň do zítřka?</a:t>
            </a:r>
          </a:p>
          <a:p>
            <a:r>
              <a:rPr lang="cs-CZ" sz="2400" dirty="0" smtClean="0"/>
              <a:t>Než se ze lnu stane plátno, musí se rostlina pečlivě připravit a zpracovat.</a:t>
            </a:r>
          </a:p>
          <a:p>
            <a:r>
              <a:rPr lang="cs-CZ" sz="2400" dirty="0" smtClean="0"/>
              <a:t>Koncem září se začaly objevovat nejen první klouzky a žampiony, ale i pravé hřiby.</a:t>
            </a:r>
          </a:p>
          <a:p>
            <a:r>
              <a:rPr lang="cs-CZ" sz="2400" dirty="0" smtClean="0"/>
              <a:t>Na trénink přišlo jen pět chlapců z 8.B.</a:t>
            </a:r>
          </a:p>
          <a:p>
            <a:r>
              <a:rPr lang="cs-CZ" sz="2400" dirty="0" smtClean="0"/>
              <a:t>Když na nás vykouklo podvečerní sluníčko, mohli jsme vychutnávat pohled do dáli na Krkonoše.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podtržené větné členy: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71600" y="1524000"/>
            <a:ext cx="5256584" cy="46634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Zbytky </a:t>
            </a:r>
            <a:r>
              <a:rPr lang="cs-CZ" sz="2400" u="sng" dirty="0" smtClean="0"/>
              <a:t>od večeře</a:t>
            </a:r>
            <a:r>
              <a:rPr lang="cs-CZ" sz="2400" dirty="0" smtClean="0"/>
              <a:t> dáme večer psovi.</a:t>
            </a:r>
          </a:p>
          <a:p>
            <a:r>
              <a:rPr lang="cs-CZ" sz="2400" dirty="0" smtClean="0"/>
              <a:t>Zajeďte si k nám </a:t>
            </a:r>
            <a:r>
              <a:rPr lang="cs-CZ" sz="2400" u="sng" dirty="0" smtClean="0"/>
              <a:t>na svačinu</a:t>
            </a:r>
            <a:r>
              <a:rPr lang="cs-CZ" sz="2400" dirty="0" smtClean="0"/>
              <a:t>.</a:t>
            </a:r>
          </a:p>
          <a:p>
            <a:r>
              <a:rPr lang="cs-CZ" sz="2400" u="sng" dirty="0" smtClean="0"/>
              <a:t>Mezi</a:t>
            </a:r>
            <a:r>
              <a:rPr lang="cs-CZ" sz="2400" dirty="0" smtClean="0"/>
              <a:t> malými </a:t>
            </a:r>
            <a:r>
              <a:rPr lang="cs-CZ" sz="2400" u="sng" dirty="0" smtClean="0"/>
              <a:t>smrčky</a:t>
            </a:r>
            <a:r>
              <a:rPr lang="cs-CZ" sz="2400" dirty="0" smtClean="0"/>
              <a:t> sedělo pět zajíců.</a:t>
            </a:r>
          </a:p>
          <a:p>
            <a:r>
              <a:rPr lang="cs-CZ" sz="2400" dirty="0" smtClean="0"/>
              <a:t>Pojedeme jen </a:t>
            </a:r>
            <a:r>
              <a:rPr lang="cs-CZ" sz="2400" u="sng" dirty="0" smtClean="0"/>
              <a:t>za bezvětří</a:t>
            </a:r>
            <a:r>
              <a:rPr lang="cs-CZ" sz="2400" dirty="0" smtClean="0"/>
              <a:t>.</a:t>
            </a:r>
          </a:p>
          <a:p>
            <a:r>
              <a:rPr lang="cs-CZ" sz="2400" u="sng" dirty="0" smtClean="0"/>
              <a:t>Skleněná</a:t>
            </a:r>
            <a:r>
              <a:rPr lang="cs-CZ" sz="2400" dirty="0" smtClean="0"/>
              <a:t> mísa se rozbila.</a:t>
            </a:r>
          </a:p>
          <a:p>
            <a:r>
              <a:rPr lang="cs-CZ" sz="2400" u="sng" dirty="0" smtClean="0"/>
              <a:t>A</a:t>
            </a:r>
            <a:r>
              <a:rPr lang="cs-CZ" sz="2400" dirty="0" smtClean="0"/>
              <a:t> je spojka souřadicí.</a:t>
            </a:r>
          </a:p>
          <a:p>
            <a:r>
              <a:rPr lang="cs-CZ" sz="2400" dirty="0" smtClean="0"/>
              <a:t>Sparta chtěla včera </a:t>
            </a:r>
            <a:r>
              <a:rPr lang="cs-CZ" sz="2400" u="sng" dirty="0" smtClean="0"/>
              <a:t>vyzkoušet</a:t>
            </a:r>
            <a:r>
              <a:rPr lang="cs-CZ" sz="2400" dirty="0" smtClean="0"/>
              <a:t> nového brankáře.</a:t>
            </a:r>
          </a:p>
          <a:p>
            <a:r>
              <a:rPr lang="cs-CZ" sz="2400" dirty="0" smtClean="0"/>
              <a:t>Cesta </a:t>
            </a:r>
            <a:r>
              <a:rPr lang="cs-CZ" sz="2400" u="sng" dirty="0" smtClean="0"/>
              <a:t>k lesíku </a:t>
            </a:r>
            <a:r>
              <a:rPr lang="cs-CZ" sz="2400" dirty="0" smtClean="0"/>
              <a:t>nám trvala docela dlouho.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56176" y="1524000"/>
            <a:ext cx="2777512" cy="466344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Pkn</a:t>
            </a:r>
            <a:endParaRPr lang="cs-CZ" sz="2400" dirty="0" smtClean="0"/>
          </a:p>
          <a:p>
            <a:r>
              <a:rPr lang="cs-CZ" sz="2400" dirty="0" smtClean="0"/>
              <a:t>Pt4</a:t>
            </a:r>
          </a:p>
          <a:p>
            <a:r>
              <a:rPr lang="cs-CZ" sz="2400" dirty="0" smtClean="0"/>
              <a:t>PUM</a:t>
            </a:r>
          </a:p>
          <a:p>
            <a:r>
              <a:rPr lang="cs-CZ" sz="2400" dirty="0" smtClean="0"/>
              <a:t>PUČ</a:t>
            </a:r>
          </a:p>
          <a:p>
            <a:r>
              <a:rPr lang="cs-CZ" sz="2400" dirty="0" err="1" smtClean="0"/>
              <a:t>Pks</a:t>
            </a:r>
            <a:endParaRPr lang="cs-CZ" sz="2400" dirty="0" smtClean="0"/>
          </a:p>
          <a:p>
            <a:r>
              <a:rPr lang="cs-CZ" sz="2400" dirty="0" smtClean="0"/>
              <a:t>Po</a:t>
            </a:r>
          </a:p>
          <a:p>
            <a:r>
              <a:rPr lang="cs-CZ" sz="2400" dirty="0" smtClean="0"/>
              <a:t>součást </a:t>
            </a:r>
            <a:r>
              <a:rPr lang="cs-CZ" sz="2400" dirty="0" err="1" smtClean="0"/>
              <a:t>Př</a:t>
            </a:r>
            <a:r>
              <a:rPr lang="cs-CZ" sz="2400" dirty="0" smtClean="0"/>
              <a:t> sloves. složeného</a:t>
            </a:r>
          </a:p>
          <a:p>
            <a:r>
              <a:rPr lang="cs-CZ" sz="2400" dirty="0" err="1" smtClean="0"/>
              <a:t>Pkn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druh VV: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524000"/>
            <a:ext cx="5688632" cy="466344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Je úplně jedno, proč to udělal.</a:t>
            </a:r>
          </a:p>
          <a:p>
            <a:r>
              <a:rPr lang="cs-CZ" sz="2200" dirty="0" smtClean="0"/>
              <a:t>Pověz Jendovi, aby přijel v pátek.</a:t>
            </a:r>
          </a:p>
          <a:p>
            <a:r>
              <a:rPr lang="cs-CZ" sz="2200" dirty="0" smtClean="0"/>
              <a:t>Rád se vrací do míst, kde prožíval prázdniny.</a:t>
            </a:r>
          </a:p>
          <a:p>
            <a:r>
              <a:rPr lang="cs-CZ" sz="2200" dirty="0" smtClean="0"/>
              <a:t>Víte, jak k tomu došlo?</a:t>
            </a:r>
          </a:p>
          <a:p>
            <a:r>
              <a:rPr lang="cs-CZ" sz="2200" dirty="0" smtClean="0"/>
              <a:t>Když přijdete včas, posekejte zahradu.</a:t>
            </a:r>
          </a:p>
          <a:p>
            <a:r>
              <a:rPr lang="cs-CZ" sz="2200" dirty="0" smtClean="0"/>
              <a:t>Zdá se, že zkoušku zvládl.</a:t>
            </a:r>
          </a:p>
          <a:p>
            <a:r>
              <a:rPr lang="cs-CZ" sz="2200" dirty="0" smtClean="0"/>
              <a:t>Pospěš si, abychom ten vlak vůbec stihli.</a:t>
            </a:r>
          </a:p>
          <a:p>
            <a:r>
              <a:rPr lang="cs-CZ" sz="2200" dirty="0" smtClean="0"/>
              <a:t>Děti pozorovaly dvě srnky, jak se pásly na louce pod oborou.</a:t>
            </a:r>
          </a:p>
          <a:p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60232" y="1524000"/>
            <a:ext cx="2483768" cy="466344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VV podmětná</a:t>
            </a:r>
          </a:p>
          <a:p>
            <a:r>
              <a:rPr lang="cs-CZ" sz="2200" dirty="0" smtClean="0"/>
              <a:t>VV předmětná</a:t>
            </a:r>
          </a:p>
          <a:p>
            <a:r>
              <a:rPr lang="cs-CZ" sz="2200" dirty="0" smtClean="0"/>
              <a:t>VV místní</a:t>
            </a:r>
          </a:p>
          <a:p>
            <a:r>
              <a:rPr lang="cs-CZ" sz="2200" dirty="0" smtClean="0"/>
              <a:t>VV předmětná</a:t>
            </a:r>
          </a:p>
          <a:p>
            <a:r>
              <a:rPr lang="cs-CZ" sz="2200" dirty="0" smtClean="0"/>
              <a:t>VV časová</a:t>
            </a:r>
          </a:p>
          <a:p>
            <a:r>
              <a:rPr lang="cs-CZ" sz="2200" dirty="0" smtClean="0"/>
              <a:t>VV podmětná</a:t>
            </a:r>
          </a:p>
          <a:p>
            <a:r>
              <a:rPr lang="cs-CZ" sz="2200" dirty="0" smtClean="0"/>
              <a:t>VV důvodová</a:t>
            </a:r>
          </a:p>
          <a:p>
            <a:r>
              <a:rPr lang="cs-CZ" sz="2200" dirty="0" smtClean="0"/>
              <a:t>VV přívlastková</a:t>
            </a:r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Určete přívlastek volný nebo těsný, doplňte čárky: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524000"/>
            <a:ext cx="7344816" cy="4663440"/>
          </a:xfrm>
        </p:spPr>
        <p:txBody>
          <a:bodyPr>
            <a:noAutofit/>
          </a:bodyPr>
          <a:lstStyle/>
          <a:p>
            <a:r>
              <a:rPr lang="cs-CZ" sz="2000" dirty="0" smtClean="0"/>
              <a:t>Basketbalisté hrající v NBA vydělávají více peněz.</a:t>
            </a:r>
          </a:p>
          <a:p>
            <a:r>
              <a:rPr lang="cs-CZ" sz="2000" dirty="0" smtClean="0"/>
              <a:t>Lidé trpící chřipkou by tuto nemoc rozhodně neměli přecházet. </a:t>
            </a:r>
          </a:p>
          <a:p>
            <a:r>
              <a:rPr lang="cs-CZ" sz="2000" dirty="0" smtClean="0"/>
              <a:t>Pražané žijící na Vinohradech mají pěkné bydlení. </a:t>
            </a:r>
          </a:p>
          <a:p>
            <a:r>
              <a:rPr lang="cs-CZ" sz="2000" dirty="0" smtClean="0"/>
              <a:t>Petr na náměstí potkal svého otce chvátajícího na nádraží.</a:t>
            </a:r>
          </a:p>
          <a:p>
            <a:r>
              <a:rPr lang="cs-CZ" sz="2000" dirty="0" smtClean="0"/>
              <a:t>Mluvnice Josefa Dobrovského napsaná na samém počátku minulého století podává hlubší popis jazykového systému než mluvnice napsané koncem padesátých let. </a:t>
            </a:r>
          </a:p>
          <a:p>
            <a:endParaRPr lang="cs-CZ" sz="20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028384" y="1524000"/>
            <a:ext cx="1115616" cy="46634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těsný</a:t>
            </a:r>
          </a:p>
          <a:p>
            <a:r>
              <a:rPr lang="cs-CZ" sz="2000" dirty="0" smtClean="0"/>
              <a:t>těsný</a:t>
            </a:r>
          </a:p>
          <a:p>
            <a:r>
              <a:rPr lang="cs-CZ" sz="2000" dirty="0" smtClean="0"/>
              <a:t>těsný</a:t>
            </a:r>
          </a:p>
          <a:p>
            <a:r>
              <a:rPr lang="cs-CZ" sz="2000" dirty="0" smtClean="0"/>
              <a:t>volný</a:t>
            </a:r>
          </a:p>
          <a:p>
            <a:r>
              <a:rPr lang="cs-CZ" sz="2000" dirty="0" smtClean="0"/>
              <a:t>volný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332656"/>
            <a:ext cx="82160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Zformulujte legendu k následující doplňovačce. Využijte poznatky</a:t>
            </a:r>
          </a:p>
          <a:p>
            <a:r>
              <a:rPr lang="cs-CZ" sz="2400" dirty="0" smtClean="0"/>
              <a:t> z probraného skladebního učiva.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19872" y="2060848"/>
          <a:ext cx="2852799" cy="3167384"/>
        </p:xfrm>
        <a:graphic>
          <a:graphicData uri="http://schemas.openxmlformats.org/drawingml/2006/table">
            <a:tbl>
              <a:tblPr/>
              <a:tblGrid>
                <a:gridCol w="570435"/>
                <a:gridCol w="570435"/>
                <a:gridCol w="570435"/>
                <a:gridCol w="570747"/>
                <a:gridCol w="570747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Chtěli bychom si postavit nový dům v Příbrami, nejdříve se však musí zpracovat dokumentace, kterou pak schválí stavební úřad.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Kolik vět má dané souvětí?</a:t>
            </a:r>
          </a:p>
          <a:p>
            <a:r>
              <a:rPr lang="cs-CZ" sz="2400" dirty="0" smtClean="0"/>
              <a:t>Určete druh VV.</a:t>
            </a:r>
          </a:p>
          <a:p>
            <a:r>
              <a:rPr lang="cs-CZ" sz="2400" dirty="0" smtClean="0"/>
              <a:t>Vyhledejte přísudky a určete jejich druh.</a:t>
            </a:r>
          </a:p>
          <a:p>
            <a:r>
              <a:rPr lang="cs-CZ" sz="2400" dirty="0" smtClean="0"/>
              <a:t>Podtrhněte všechny přívlastky a určete jejich druh.</a:t>
            </a:r>
          </a:p>
          <a:p>
            <a:r>
              <a:rPr lang="cs-CZ" sz="2400" dirty="0" smtClean="0"/>
              <a:t>V jaké větě je podmět vyjádřen infinitivem?</a:t>
            </a:r>
          </a:p>
          <a:p>
            <a:r>
              <a:rPr lang="cs-CZ" sz="2400" dirty="0" smtClean="0"/>
              <a:t>Vyhledejte PUM.</a:t>
            </a:r>
          </a:p>
          <a:p>
            <a:r>
              <a:rPr lang="cs-CZ" sz="2400" dirty="0" smtClean="0"/>
              <a:t>Určete podmět v první větě souvětí.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302</TotalTime>
  <Words>665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Skladba – souhrnné opakování</vt:lpstr>
      <vt:lpstr>Vyhledejte ve větách základní skladební dvojice a u přísudku určete jeho druh:</vt:lpstr>
      <vt:lpstr>Vytvořte si holou větu a postupně ji rozvíjejte dalšími větnými členy:</vt:lpstr>
      <vt:lpstr>Rozlište věty jednoduché a souvětí, u souvětí určete počet vět:</vt:lpstr>
      <vt:lpstr>Určete podtržené větné členy:</vt:lpstr>
      <vt:lpstr>Určete druh VV:</vt:lpstr>
      <vt:lpstr>Určete přívlastek volný nebo těsný, doplňte čárky:</vt:lpstr>
      <vt:lpstr>Snímek 9</vt:lpstr>
      <vt:lpstr>Chtěli bychom si postavit nový dům v Příbrami, nejdříve se však musí zpracovat dokumentace, kterou pak schválí stavební úřad.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souhrnné opakování</dc:title>
  <dc:creator>Martina</dc:creator>
  <cp:lastModifiedBy>Martina</cp:lastModifiedBy>
  <cp:revision>11</cp:revision>
  <dcterms:created xsi:type="dcterms:W3CDTF">2011-07-13T09:55:23Z</dcterms:created>
  <dcterms:modified xsi:type="dcterms:W3CDTF">2011-08-31T12:13:49Z</dcterms:modified>
</cp:coreProperties>
</file>