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smtClean="0"/>
            <a:t>Název: </a:t>
          </a:r>
          <a:r>
            <a:rPr lang="cs-CZ" dirty="0" smtClean="0"/>
            <a:t>VY_32_INOVACE_5A13M3_Hodiny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Hodiny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BA6778-E938-4A0B-9291-BADFA5F81542}" type="presOf" srcId="{EBC41103-E2E5-4D48-9B4B-425520D3D098}" destId="{A27B6496-BF1B-4384-9217-9659064D5D6A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19C7CC4-34EE-4B3E-BA44-1539B9352868}" type="presOf" srcId="{C73C7642-F245-4585-8F88-243F9FAEF6CA}" destId="{9A9B6F4F-B6FF-4F2D-B640-A8473E589523}" srcOrd="0" destOrd="0" presId="urn:microsoft.com/office/officeart/2005/8/layout/target3"/>
    <dgm:cxn modelId="{1D9EF187-0AA9-4E57-94B2-CEFC1E7257B3}" type="presOf" srcId="{39F8B381-5807-488E-AC22-73DD4140ED4A}" destId="{71045F8C-00FA-488E-A7BD-E2E6753D979D}" srcOrd="0" destOrd="0" presId="urn:microsoft.com/office/officeart/2005/8/layout/target3"/>
    <dgm:cxn modelId="{B7BD401E-DA24-42BE-A785-85857E0EB9A2}" type="presOf" srcId="{445C7998-7549-48B0-BD68-D4F0167F02E5}" destId="{4D19AB04-24FA-40C2-B203-52AE3D15E171}" srcOrd="1" destOrd="0" presId="urn:microsoft.com/office/officeart/2005/8/layout/target3"/>
    <dgm:cxn modelId="{9861BE96-6661-4DB7-B3C5-F7049FC5726A}" type="presOf" srcId="{C73C7642-F245-4585-8F88-243F9FAEF6CA}" destId="{59F530CB-4999-43B3-A00D-6AB53886BD77}" srcOrd="1" destOrd="0" presId="urn:microsoft.com/office/officeart/2005/8/layout/target3"/>
    <dgm:cxn modelId="{310CD15C-9EC3-4BAB-8AEA-36AA1100DA3A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F4A2C35-1D8F-4402-A21F-DBBD31B56AFD}" type="presOf" srcId="{EBC41103-E2E5-4D48-9B4B-425520D3D098}" destId="{3BA01B75-849B-4716-8BCD-084A86FF328F}" srcOrd="0" destOrd="0" presId="urn:microsoft.com/office/officeart/2005/8/layout/target3"/>
    <dgm:cxn modelId="{6F2666BC-DAA4-42F1-9E72-FE1A0DDAE04F}" type="presOf" srcId="{019433A1-1324-4DE1-9E6F-32B851095F74}" destId="{A3817367-F2BC-482F-8832-FA00B51DCCF3}" srcOrd="0" destOrd="0" presId="urn:microsoft.com/office/officeart/2005/8/layout/target3"/>
    <dgm:cxn modelId="{E8711792-B5E4-4B7C-A50D-BD4050A802EF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3D3C7A8-410E-49B8-9013-F6E75BC1C15E}" type="presOf" srcId="{FBBFC3EA-9D9D-4F3A-BEA6-9C2C0E46BF20}" destId="{832BF48F-0145-4429-9E02-8FCA946CCE9E}" srcOrd="1" destOrd="0" presId="urn:microsoft.com/office/officeart/2005/8/layout/target3"/>
    <dgm:cxn modelId="{61DBE812-413B-4BB4-8C4F-3C82C5CA5FB4}" type="presOf" srcId="{019433A1-1324-4DE1-9E6F-32B851095F74}" destId="{E7297F21-D4FD-4A41-AE58-814D01A6B5E7}" srcOrd="1" destOrd="0" presId="urn:microsoft.com/office/officeart/2005/8/layout/target3"/>
    <dgm:cxn modelId="{57A3214D-666E-45E8-858A-DB0761F4EF3F}" type="presParOf" srcId="{71045F8C-00FA-488E-A7BD-E2E6753D979D}" destId="{3577EC6B-C980-4F34-8C69-4365E7B8FC8C}" srcOrd="0" destOrd="0" presId="urn:microsoft.com/office/officeart/2005/8/layout/target3"/>
    <dgm:cxn modelId="{CC14E986-919D-49D3-B7E4-2CB3A3AD74E4}" type="presParOf" srcId="{71045F8C-00FA-488E-A7BD-E2E6753D979D}" destId="{6940EB87-DC1D-4BC3-9408-9AC2E1FFC039}" srcOrd="1" destOrd="0" presId="urn:microsoft.com/office/officeart/2005/8/layout/target3"/>
    <dgm:cxn modelId="{CE468B93-9966-4428-85EF-0C6C2D202454}" type="presParOf" srcId="{71045F8C-00FA-488E-A7BD-E2E6753D979D}" destId="{BC35EE03-4121-4EF9-923D-7CB6D30D358D}" srcOrd="2" destOrd="0" presId="urn:microsoft.com/office/officeart/2005/8/layout/target3"/>
    <dgm:cxn modelId="{E8E9CEFC-9F70-494A-9B18-D67575F64A85}" type="presParOf" srcId="{71045F8C-00FA-488E-A7BD-E2E6753D979D}" destId="{C95EEA27-3CBF-4645-A92D-9D8AF5C1CBFC}" srcOrd="3" destOrd="0" presId="urn:microsoft.com/office/officeart/2005/8/layout/target3"/>
    <dgm:cxn modelId="{BB5C2994-5538-42E7-8599-A34558DE9E20}" type="presParOf" srcId="{71045F8C-00FA-488E-A7BD-E2E6753D979D}" destId="{851BB866-B6AE-4566-893F-4C635BA974FC}" srcOrd="4" destOrd="0" presId="urn:microsoft.com/office/officeart/2005/8/layout/target3"/>
    <dgm:cxn modelId="{F9C72E49-6E6E-4C56-94F6-E4AAD9F4FABD}" type="presParOf" srcId="{71045F8C-00FA-488E-A7BD-E2E6753D979D}" destId="{643EA938-EDE0-4533-ACCC-D2BD6F3A527C}" srcOrd="5" destOrd="0" presId="urn:microsoft.com/office/officeart/2005/8/layout/target3"/>
    <dgm:cxn modelId="{3FFB67A9-E19C-405E-8F5D-1EAE3AC5B3A8}" type="presParOf" srcId="{71045F8C-00FA-488E-A7BD-E2E6753D979D}" destId="{92F31B18-D66D-4CC7-89B9-378928DE877D}" srcOrd="6" destOrd="0" presId="urn:microsoft.com/office/officeart/2005/8/layout/target3"/>
    <dgm:cxn modelId="{DF377BA5-B2CE-48F6-A25C-95FA82DE1422}" type="presParOf" srcId="{71045F8C-00FA-488E-A7BD-E2E6753D979D}" destId="{902074E1-B931-4618-97F1-FADBE82E9C3C}" srcOrd="7" destOrd="0" presId="urn:microsoft.com/office/officeart/2005/8/layout/target3"/>
    <dgm:cxn modelId="{3AEE1C59-2F25-4E73-B400-EA513F34C6C9}" type="presParOf" srcId="{71045F8C-00FA-488E-A7BD-E2E6753D979D}" destId="{A3817367-F2BC-482F-8832-FA00B51DCCF3}" srcOrd="8" destOrd="0" presId="urn:microsoft.com/office/officeart/2005/8/layout/target3"/>
    <dgm:cxn modelId="{BC068E81-E614-4200-AAE5-D287BFC43AD8}" type="presParOf" srcId="{71045F8C-00FA-488E-A7BD-E2E6753D979D}" destId="{2DD79E57-A63E-47D4-A1AB-6DF333476AD4}" srcOrd="9" destOrd="0" presId="urn:microsoft.com/office/officeart/2005/8/layout/target3"/>
    <dgm:cxn modelId="{54E33E37-23EE-489E-A69F-95B3CAE9B302}" type="presParOf" srcId="{71045F8C-00FA-488E-A7BD-E2E6753D979D}" destId="{648967D3-ED80-4214-8D87-4E7012561E4A}" srcOrd="10" destOrd="0" presId="urn:microsoft.com/office/officeart/2005/8/layout/target3"/>
    <dgm:cxn modelId="{839D8F54-B65D-4757-B7C2-6EB9F6E0E7E7}" type="presParOf" srcId="{71045F8C-00FA-488E-A7BD-E2E6753D979D}" destId="{9A9B6F4F-B6FF-4F2D-B640-A8473E589523}" srcOrd="11" destOrd="0" presId="urn:microsoft.com/office/officeart/2005/8/layout/target3"/>
    <dgm:cxn modelId="{4E5F2269-A9A8-4FD0-9AA1-566F1FE6BFB8}" type="presParOf" srcId="{71045F8C-00FA-488E-A7BD-E2E6753D979D}" destId="{13BD0FAF-9F2C-4708-9E63-A8E8E5252943}" srcOrd="12" destOrd="0" presId="urn:microsoft.com/office/officeart/2005/8/layout/target3"/>
    <dgm:cxn modelId="{FF480951-30A9-4476-9FA3-74A395CAD576}" type="presParOf" srcId="{71045F8C-00FA-488E-A7BD-E2E6753D979D}" destId="{6821E7C9-5E4B-45FA-8F82-01E6F26FAA25}" srcOrd="13" destOrd="0" presId="urn:microsoft.com/office/officeart/2005/8/layout/target3"/>
    <dgm:cxn modelId="{1B82AFC7-733D-476D-8B60-53DACC15C943}" type="presParOf" srcId="{71045F8C-00FA-488E-A7BD-E2E6753D979D}" destId="{3BA01B75-849B-4716-8BCD-084A86FF328F}" srcOrd="14" destOrd="0" presId="urn:microsoft.com/office/officeart/2005/8/layout/target3"/>
    <dgm:cxn modelId="{54E83609-A16C-4E5A-876A-7F076D2F33EF}" type="presParOf" srcId="{71045F8C-00FA-488E-A7BD-E2E6753D979D}" destId="{4D19AB04-24FA-40C2-B203-52AE3D15E171}" srcOrd="15" destOrd="0" presId="urn:microsoft.com/office/officeart/2005/8/layout/target3"/>
    <dgm:cxn modelId="{223EE668-4DC7-4985-B58D-0E312D404CD9}" type="presParOf" srcId="{71045F8C-00FA-488E-A7BD-E2E6753D979D}" destId="{832BF48F-0145-4429-9E02-8FCA946CCE9E}" srcOrd="16" destOrd="0" presId="urn:microsoft.com/office/officeart/2005/8/layout/target3"/>
    <dgm:cxn modelId="{C7719CE8-96D8-416B-A5F9-35BE154AB7F2}" type="presParOf" srcId="{71045F8C-00FA-488E-A7BD-E2E6753D979D}" destId="{E7297F21-D4FD-4A41-AE58-814D01A6B5E7}" srcOrd="17" destOrd="0" presId="urn:microsoft.com/office/officeart/2005/8/layout/target3"/>
    <dgm:cxn modelId="{2FB1BF8C-AA80-4311-BA1F-C1ADF968E034}" type="presParOf" srcId="{71045F8C-00FA-488E-A7BD-E2E6753D979D}" destId="{59F530CB-4999-43B3-A00D-6AB53886BD77}" srcOrd="18" destOrd="0" presId="urn:microsoft.com/office/officeart/2005/8/layout/target3"/>
    <dgm:cxn modelId="{26F85236-975F-4015-8A1C-E5AE308E01C3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Název: </a:t>
          </a:r>
          <a:r>
            <a:rPr lang="cs-CZ" sz="1800" kern="1200" dirty="0" smtClean="0"/>
            <a:t>VY_32_INOVACE_5A13M3_Hodiny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Hodiny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564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867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550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447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379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863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566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610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314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031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490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0C749-E201-4B7E-ABFF-F0CB51A9C0DF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961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0496868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845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Pracovní listy pro procvičování analogových a digitálních hodin s využitím pera, test znalosti hodin</a:t>
            </a:r>
          </a:p>
          <a:p>
            <a:pPr marL="0" indent="0">
              <a:buNone/>
            </a:pPr>
            <a:r>
              <a:rPr lang="cs-CZ" sz="2400" dirty="0" smtClean="0"/>
              <a:t>Pomůcky: funkce pero v programu PowerPoint, cvičné hodiny</a:t>
            </a:r>
          </a:p>
          <a:p>
            <a:pPr marL="0" indent="0">
              <a:buNone/>
            </a:pPr>
            <a:r>
              <a:rPr lang="cs-CZ" sz="2400" dirty="0" smtClean="0"/>
              <a:t>Inovace: motivace k pozornosti a aktivní zapojení žáků, slouží </a:t>
            </a:r>
            <a:r>
              <a:rPr lang="cs-CZ" sz="2400" smtClean="0"/>
              <a:t>k 	  pochopení </a:t>
            </a:r>
            <a:r>
              <a:rPr lang="cs-CZ" sz="2400" dirty="0" smtClean="0"/>
              <a:t>znázornění času analogovou a </a:t>
            </a:r>
            <a:r>
              <a:rPr lang="cs-CZ" sz="2400" smtClean="0"/>
              <a:t>digitální 	  	  formou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Metodické 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– přiřazování digitálního času k jednotlivým částem      	           dne, nastavování času z digitálních hodin na hodiny       	           analogové 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– hledání dvojic časů, které na analogových hodinách    	           vypadají stejně 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– test znalosti hodin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– test znalosti hodin</a:t>
            </a:r>
          </a:p>
          <a:p>
            <a:pPr marL="514350" indent="-514350">
              <a:buAutoNum type="arabicPeriod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59096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i="1" u="sng" dirty="0" smtClean="0">
                <a:solidFill>
                  <a:schemeClr val="accent5"/>
                </a:solidFill>
              </a:rPr>
              <a:t>Přiřaď časové údaje k jednotlivým částem dne. Čas nastav a přečti na analogových hodinách.</a:t>
            </a:r>
            <a:endParaRPr lang="cs-CZ" sz="3200" i="1" u="sng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2746648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RÁNO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DOPOLEDNE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POLEDNE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ODPOLEDNE 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VEČER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NOC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300192" y="2636912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09:20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004048" y="3427162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04:10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701292" y="3770349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20:30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004048" y="1700808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11:05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7405464" y="2213248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22:30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100664" y="4869160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13:50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572000" y="4293096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07:45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349364" y="5589240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16:40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613648" y="5013176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03:25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278445" y="3157821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18:20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157269" y="5845256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06:50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788024" y="2687381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23:35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630373" y="1556792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15:15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982301" y="5880636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10:45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084168" y="4326468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12:10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4157269" y="5019052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11:55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630500" y="4315071"/>
            <a:ext cx="1296144" cy="57606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19:35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2875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i="1" u="sng" dirty="0">
                <a:solidFill>
                  <a:schemeClr val="tx2">
                    <a:lumMod val="75000"/>
                  </a:schemeClr>
                </a:solidFill>
              </a:rPr>
              <a:t>Přiřaď k sobě časy, které na analogových hodinách vypadají stejně</a:t>
            </a:r>
            <a:endParaRPr lang="cs-CZ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3162826" y="4702527"/>
            <a:ext cx="1152128" cy="626368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05:30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710098" y="3526160"/>
            <a:ext cx="1152128" cy="626368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15:30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39863" y="3943518"/>
            <a:ext cx="1152128" cy="626368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14:30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57970" y="5828928"/>
            <a:ext cx="1152128" cy="626368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20:30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907075" y="5861180"/>
            <a:ext cx="1152128" cy="626368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18:30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710098" y="2060848"/>
            <a:ext cx="1152128" cy="626368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23:30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314954" y="5076742"/>
            <a:ext cx="1152128" cy="626368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12:30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835858" y="4256702"/>
            <a:ext cx="1152128" cy="626368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10:30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79634" y="3071707"/>
            <a:ext cx="1152128" cy="626368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19:30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478288" y="2772778"/>
            <a:ext cx="1152128" cy="626368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16:30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995936" y="1317954"/>
            <a:ext cx="1152128" cy="626368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13:30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245616" y="1524404"/>
            <a:ext cx="1152128" cy="626368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17:30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220378" y="2315371"/>
            <a:ext cx="1152128" cy="626368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08:30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230808" y="4854199"/>
            <a:ext cx="1152128" cy="626368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06:30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841536" y="4076159"/>
            <a:ext cx="1152128" cy="626368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11:30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34640" y="2445339"/>
            <a:ext cx="1152128" cy="626368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00:30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245616" y="3134200"/>
            <a:ext cx="1152128" cy="626368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22:30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834640" y="1621351"/>
            <a:ext cx="1152128" cy="626368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02:30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841536" y="4883070"/>
            <a:ext cx="1152128" cy="626368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03:30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834640" y="3294352"/>
            <a:ext cx="1152128" cy="626368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07:30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841536" y="5657743"/>
            <a:ext cx="1152128" cy="626368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04:30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220378" y="4025514"/>
            <a:ext cx="1152128" cy="626368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01:30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245616" y="5657743"/>
            <a:ext cx="1152128" cy="626368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15:30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275856" y="2060848"/>
            <a:ext cx="1152128" cy="626368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03:30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050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9538" y="332656"/>
            <a:ext cx="8147248" cy="579350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1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sz="1600" b="1" dirty="0" smtClean="0"/>
              <a:t>Doplň k časovému údaji čísla 1, 2, 3, 4, 5, 6 podle toho o jakou část dne se jedná</a:t>
            </a:r>
          </a:p>
          <a:p>
            <a:pPr marL="0" indent="0">
              <a:buFont typeface="Arial" pitchFamily="34" charset="0"/>
              <a:buNone/>
            </a:pPr>
            <a:endParaRPr lang="cs-CZ" sz="1600" b="1" dirty="0" smtClean="0"/>
          </a:p>
          <a:p>
            <a:pPr marL="0" indent="0">
              <a:buFont typeface="Arial" pitchFamily="34" charset="0"/>
              <a:buNone/>
            </a:pPr>
            <a:r>
              <a:rPr lang="cs-CZ" sz="1600" b="1" dirty="0" smtClean="0"/>
              <a:t>1  </a:t>
            </a:r>
            <a:r>
              <a:rPr lang="cs-CZ" sz="1600" i="1" dirty="0" smtClean="0"/>
              <a:t>RÁNO</a:t>
            </a:r>
            <a:endParaRPr lang="cs-CZ" sz="1600" b="1" dirty="0" smtClean="0"/>
          </a:p>
          <a:p>
            <a:pPr marL="0" indent="0">
              <a:buFont typeface="Arial" pitchFamily="34" charset="0"/>
              <a:buNone/>
            </a:pPr>
            <a:r>
              <a:rPr lang="cs-CZ" sz="1600" b="1" dirty="0" smtClean="0"/>
              <a:t>2  </a:t>
            </a:r>
            <a:r>
              <a:rPr lang="cs-CZ" sz="1600" i="1" dirty="0" smtClean="0"/>
              <a:t>DOPOLEDNE</a:t>
            </a:r>
            <a:endParaRPr lang="cs-CZ" sz="1600" b="1" dirty="0" smtClean="0"/>
          </a:p>
          <a:p>
            <a:pPr marL="0" indent="0">
              <a:buFont typeface="Arial" pitchFamily="34" charset="0"/>
              <a:buNone/>
            </a:pPr>
            <a:r>
              <a:rPr lang="cs-CZ" sz="1600" b="1" dirty="0" smtClean="0"/>
              <a:t>3  </a:t>
            </a:r>
            <a:r>
              <a:rPr lang="cs-CZ" sz="1600" i="1" dirty="0" smtClean="0"/>
              <a:t>POLEDNE</a:t>
            </a:r>
            <a:endParaRPr lang="cs-CZ" sz="1600" b="1" dirty="0" smtClean="0"/>
          </a:p>
          <a:p>
            <a:pPr marL="0" indent="0">
              <a:buFont typeface="Arial" pitchFamily="34" charset="0"/>
              <a:buNone/>
            </a:pPr>
            <a:r>
              <a:rPr lang="cs-CZ" sz="1600" b="1" dirty="0" smtClean="0"/>
              <a:t>4  </a:t>
            </a:r>
            <a:r>
              <a:rPr lang="cs-CZ" sz="1600" i="1" dirty="0" smtClean="0"/>
              <a:t>ODPOLEDNE</a:t>
            </a:r>
            <a:endParaRPr lang="cs-CZ" sz="1600" b="1" dirty="0" smtClean="0"/>
          </a:p>
          <a:p>
            <a:pPr marL="0" indent="0">
              <a:buFont typeface="Arial" pitchFamily="34" charset="0"/>
              <a:buNone/>
            </a:pPr>
            <a:r>
              <a:rPr lang="cs-CZ" sz="1600" b="1" dirty="0" smtClean="0"/>
              <a:t>5  </a:t>
            </a:r>
            <a:r>
              <a:rPr lang="cs-CZ" sz="1600" i="1" dirty="0" smtClean="0"/>
              <a:t>VEČER</a:t>
            </a:r>
            <a:endParaRPr lang="cs-CZ" sz="1600" b="1" dirty="0" smtClean="0"/>
          </a:p>
          <a:p>
            <a:pPr marL="0" indent="0">
              <a:buFont typeface="Arial" pitchFamily="34" charset="0"/>
              <a:buNone/>
            </a:pPr>
            <a:r>
              <a:rPr lang="cs-CZ" sz="1600" b="1" dirty="0" smtClean="0"/>
              <a:t>6  </a:t>
            </a:r>
            <a:r>
              <a:rPr lang="cs-CZ" sz="1600" i="1" dirty="0" smtClean="0"/>
              <a:t>NOC</a:t>
            </a:r>
            <a:endParaRPr lang="cs-CZ" sz="1600" i="1" dirty="0"/>
          </a:p>
        </p:txBody>
      </p:sp>
      <p:sp>
        <p:nvSpPr>
          <p:cNvPr id="3" name="Ovál 2"/>
          <p:cNvSpPr/>
          <p:nvPr/>
        </p:nvSpPr>
        <p:spPr>
          <a:xfrm>
            <a:off x="6300191" y="2398350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09:20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395241" y="2545333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04:10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369611" y="2060848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20:30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409798" y="1077564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11:05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403162" y="1728409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22:30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768810" y="1804104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13:50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342390" y="1215773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07:45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906115" y="1152345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16:40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766276" y="1215773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03:25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884368" y="1152345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18:20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380481" y="1772816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06:50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004046" y="2304473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23:35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676401" y="1822286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15:15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691680" y="2545333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10:45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716016" y="1143345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12:10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569178" y="2361087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11:55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7884368" y="1969269"/>
            <a:ext cx="978253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19:35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328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1600" b="1" i="1" u="sng" dirty="0">
                <a:solidFill>
                  <a:schemeClr val="tx2">
                    <a:lumMod val="75000"/>
                  </a:schemeClr>
                </a:solidFill>
              </a:rPr>
              <a:t>Přiřaď k sobě časy, které na analogových hodinách vypadají stejně</a:t>
            </a:r>
            <a:endParaRPr lang="cs-CZ" sz="1600" dirty="0"/>
          </a:p>
        </p:txBody>
      </p:sp>
      <p:sp>
        <p:nvSpPr>
          <p:cNvPr id="3" name="Zaoblený obdélník 2"/>
          <p:cNvSpPr/>
          <p:nvPr/>
        </p:nvSpPr>
        <p:spPr>
          <a:xfrm>
            <a:off x="2231340" y="2732569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05:30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012160" y="1130774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15:30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07704" y="1032455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14:30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436096" y="2473896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20:30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682823" y="1484784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18:30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907075" y="1252219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23:30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012160" y="1860604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12:30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478555" y="1860344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10:30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979712" y="2080092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19:30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478288" y="2772778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16:30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621248" y="1045286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13:30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092280" y="920557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17:30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080783" y="1364076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08:30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099671" y="2732568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06:30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11560" y="2254148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11:30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11442" y="1360055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00:30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092657" y="1821287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22:30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11560" y="920558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02:30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11442" y="2693644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03:30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02028" y="1799552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07:30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20916" y="3133141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04:30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9671" y="2280156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01:30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3181412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15:30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275856" y="2060848"/>
            <a:ext cx="857040" cy="4394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03:30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5301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667</TotalTime>
  <Words>235</Words>
  <Application>Microsoft Office PowerPoint</Application>
  <PresentationFormat>Předvádění na obrazovce (4:3)</PresentationFormat>
  <Paragraphs>121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Přiřaď časové údaje k jednotlivým částem dne. Čas nastav a přečti na analogových hodinách.</vt:lpstr>
      <vt:lpstr>Přiřaď k sobě časy, které na analogových hodinách vypadají stejně</vt:lpstr>
      <vt:lpstr>Prezentace aplikace PowerPoint</vt:lpstr>
      <vt:lpstr>Přiřaď k sobě časy, které na analogových hodinách vypadají stejně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Libor</cp:lastModifiedBy>
  <cp:revision>51</cp:revision>
  <dcterms:created xsi:type="dcterms:W3CDTF">2012-01-08T12:16:51Z</dcterms:created>
  <dcterms:modified xsi:type="dcterms:W3CDTF">2012-02-06T21:56:30Z</dcterms:modified>
</cp:coreProperties>
</file>