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4" r:id="rId3"/>
    <p:sldId id="257" r:id="rId4"/>
    <p:sldId id="258" r:id="rId5"/>
    <p:sldId id="259" r:id="rId6"/>
    <p:sldId id="261" r:id="rId7"/>
    <p:sldId id="260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48" d="100"/>
          <a:sy n="48" d="100"/>
        </p:scale>
        <p:origin x="-115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8C0B30C-A39D-4F2F-AFF7-C9AFCE69C1EE}" type="datetimeFigureOut">
              <a:rPr lang="cs-CZ" smtClean="0"/>
              <a:pPr/>
              <a:t>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535AB66-8346-47CE-A36C-6F4CA54A765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Office_Word_97-_2003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72"/>
          <p:cNvSpPr>
            <a:spLocks noChangeArrowheads="1"/>
          </p:cNvSpPr>
          <p:nvPr/>
        </p:nvSpPr>
        <p:spPr bwMode="auto">
          <a:xfrm>
            <a:off x="0" y="-14859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36391604"/>
              </p:ext>
            </p:extLst>
          </p:nvPr>
        </p:nvGraphicFramePr>
        <p:xfrm>
          <a:off x="1092200" y="512763"/>
          <a:ext cx="6691313" cy="5976937"/>
        </p:xfrm>
        <a:graphic>
          <a:graphicData uri="http://schemas.openxmlformats.org/presentationml/2006/ole">
            <p:oleObj spid="_x0000_s2051" name="Document" r:id="rId3" imgW="11066646" imgH="9863096" progId="Word.Documen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025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pohostinství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Pohostinnost je jedna ze základních vlastností člověka. Úroveň je poměrná úrovni společnosti a jejímu rozvoji. Původně byla poskytována zdarma, později se stala obchodním podnikáním.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tarověk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Palestina a Babylon – nejstarší dochované záznamy. Pohostinství poskytováno zdarma jako povinnost. Později vznikají prosté noclehárny a výčepy vína pro chudší cestující,bohatší si vozili vlastní prostředky.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Vyrábí se pálenka z datlí a pivo. Pokrmy se konzumují rukama ze společných mís.</a:t>
            </a:r>
          </a:p>
          <a:p>
            <a:r>
              <a:rPr lang="cs-CZ" dirty="0" smtClean="0"/>
              <a:t>Řecko – s rozvojem obchodu sílí cestovní ruch – vznikají nové typy pohostinských domů, které nabízejí i zábavu – první herny.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Starověk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Řím - Začínají se používat nože, lžíce, párátka a ubrousky.</a:t>
            </a:r>
          </a:p>
          <a:p>
            <a:r>
              <a:rPr lang="cs-CZ" dirty="0" smtClean="0"/>
              <a:t>Zavedeny daně a zákony pro provoz veřejného stravování.</a:t>
            </a:r>
          </a:p>
          <a:p>
            <a:r>
              <a:rPr lang="cs-CZ" dirty="0" err="1" smtClean="0"/>
              <a:t>Lucullské</a:t>
            </a:r>
            <a:r>
              <a:rPr lang="cs-CZ" dirty="0" smtClean="0"/>
              <a:t> hody – přepychové, až marnotratné hodování.</a:t>
            </a:r>
            <a:endParaRPr lang="cs-CZ" dirty="0"/>
          </a:p>
        </p:txBody>
      </p:sp>
      <p:pic>
        <p:nvPicPr>
          <p:cNvPr id="5" name="Zástupný symbol pro obsah 4" descr="hostina-625x468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270375" y="2516794"/>
            <a:ext cx="3657600" cy="273881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Venkovské hostince – jedna místnost, kde pocestní jedli, pili a kde se též vařilo na otevřeném ohništi.</a:t>
            </a:r>
          </a:p>
          <a:p>
            <a:r>
              <a:rPr lang="cs-CZ" dirty="0" smtClean="0"/>
              <a:t>Ve šlechtických sídlech bylo pohostinství na vysoké úrovni, vznikají první odborná pravidla a literatura.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15. </a:t>
            </a:r>
            <a:r>
              <a:rPr lang="cs-CZ" dirty="0"/>
              <a:t>s</a:t>
            </a:r>
            <a:r>
              <a:rPr lang="cs-CZ" dirty="0" smtClean="0"/>
              <a:t>toletí se začínají používat ubrusy.</a:t>
            </a:r>
          </a:p>
          <a:p>
            <a:r>
              <a:rPr lang="cs-CZ" dirty="0" smtClean="0"/>
              <a:t>V 17. století příbory.</a:t>
            </a:r>
          </a:p>
          <a:p>
            <a:r>
              <a:rPr lang="cs-CZ" dirty="0" smtClean="0"/>
              <a:t>Sklo a porcelán používají jen nejbohatší vrstvy.</a:t>
            </a:r>
          </a:p>
          <a:p>
            <a:r>
              <a:rPr lang="cs-CZ" dirty="0" smtClean="0"/>
              <a:t>Podle jednotlivých zemí se začínají rozlišovat způsoby obsluhy.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Způsoby obsluhy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Anglický způsob - maso krájeno u stolu . Maso krájel hostitel a určoval porce jednotlivým hostům.</a:t>
            </a:r>
          </a:p>
          <a:p>
            <a:r>
              <a:rPr lang="cs-CZ" dirty="0" smtClean="0"/>
              <a:t>Francouzský způsob – kuchaři maso nakrájí a složí do původního tvaru a nazdobí, číšníci jednotlivé porce překládají.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Ruský způsob – veškeré pokrmy a nápoje založeny na stoly a hosté se obsluhují sami.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Novověk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Rychlý rozvoj cestovního ruchu.</a:t>
            </a:r>
          </a:p>
          <a:p>
            <a:r>
              <a:rPr lang="cs-CZ" dirty="0" smtClean="0"/>
              <a:t>Vznikají  nová střediska společenského styku jako jsou: kavárny, cukrárny, bary, vinárny, herny a výletní restaurace.</a:t>
            </a:r>
          </a:p>
          <a:p>
            <a:r>
              <a:rPr lang="cs-CZ" dirty="0" smtClean="0"/>
              <a:t>Rozvoj pohostinství ve vlacích a na lodích, později též v letadlech a autobusech.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 rozvojem cestování automobily  vznikají motoresty a motely.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České pohostinství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Formálně vzniká v roce 1918 vznikem samostatného Československa.</a:t>
            </a:r>
          </a:p>
          <a:p>
            <a:r>
              <a:rPr lang="cs-CZ" dirty="0" smtClean="0"/>
              <a:t>Významné  místo rozvoj lázeňství.</a:t>
            </a:r>
          </a:p>
          <a:p>
            <a:r>
              <a:rPr lang="cs-CZ" dirty="0" smtClean="0"/>
              <a:t>Krize nastává za druhé světové války a následné změně politického a hospodářského uspořádání.</a:t>
            </a:r>
          </a:p>
          <a:p>
            <a:r>
              <a:rPr lang="cs-CZ" dirty="0" smtClean="0"/>
              <a:t>Likvidace soukromého vlastnictví.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Rok 1989 návrat  </a:t>
            </a:r>
            <a:r>
              <a:rPr lang="cs-CZ" smtClean="0"/>
              <a:t>soukromého podnikání.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Obrázek: </a:t>
            </a:r>
            <a:r>
              <a:rPr lang="it-IT" dirty="0" smtClean="0"/>
              <a:t>NEUVEDENO, Neznámé. </a:t>
            </a:r>
            <a:r>
              <a:rPr lang="it-IT" i="1" dirty="0" smtClean="0"/>
              <a:t>wikipedia</a:t>
            </a:r>
            <a:r>
              <a:rPr lang="it-IT" dirty="0" smtClean="0"/>
              <a:t> [online]. [cit. 17.7.2012]. Dostupný na WWW: &lt;http://procproto.cz/historie/lukulske-hody-aneb-co-se-jedlo-v-antickem-rime/&gt;. </a:t>
            </a:r>
            <a:endParaRPr lang="cs-CZ" dirty="0" smtClean="0"/>
          </a:p>
          <a:p>
            <a:r>
              <a:rPr lang="cs-CZ" dirty="0" smtClean="0"/>
              <a:t>SALAČ, Gustav. </a:t>
            </a:r>
            <a:r>
              <a:rPr lang="cs-CZ" i="1" dirty="0" smtClean="0"/>
              <a:t>Stolničení</a:t>
            </a:r>
            <a:r>
              <a:rPr lang="cs-CZ" dirty="0" smtClean="0"/>
              <a:t>. Praha 1: Fortuna, 1996, ISBN 80-7168-333-7.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106</TotalTime>
  <Words>387</Words>
  <Application>Microsoft Office PowerPoint</Application>
  <PresentationFormat>Předvádění na obrazovce (4:3)</PresentationFormat>
  <Paragraphs>35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Arkýř</vt:lpstr>
      <vt:lpstr>Document</vt:lpstr>
      <vt:lpstr>Snímek 1</vt:lpstr>
      <vt:lpstr>Historie pohostinství</vt:lpstr>
      <vt:lpstr>Starověk</vt:lpstr>
      <vt:lpstr>Starověk</vt:lpstr>
      <vt:lpstr>Středověk</vt:lpstr>
      <vt:lpstr> Způsoby obsluhy</vt:lpstr>
      <vt:lpstr>Novověk</vt:lpstr>
      <vt:lpstr>České pohostinství</vt:lpstr>
      <vt:lpstr>citace</vt:lpstr>
    </vt:vector>
  </TitlesOfParts>
  <Company>eMachines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Historie pohostinství</dc:title>
  <dc:creator>Valued eMachines Customer</dc:creator>
  <cp:lastModifiedBy>Valued eMachines Customer</cp:lastModifiedBy>
  <cp:revision>17</cp:revision>
  <dcterms:created xsi:type="dcterms:W3CDTF">2012-07-12T15:47:38Z</dcterms:created>
  <dcterms:modified xsi:type="dcterms:W3CDTF">2012-09-03T15:26:01Z</dcterms:modified>
</cp:coreProperties>
</file>