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60" r:id="rId6"/>
    <p:sldId id="261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31DDDD6-6E16-4B65-BB13-2A65B28BAD66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5F5ACD7-7DB4-46D8-BD9E-D3A73C9B85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31DDDD6-6E16-4B65-BB13-2A65B28BAD66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5F5ACD7-7DB4-46D8-BD9E-D3A73C9B85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31DDDD6-6E16-4B65-BB13-2A65B28BAD66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5F5ACD7-7DB4-46D8-BD9E-D3A73C9B85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DDDD6-6E16-4B65-BB13-2A65B28BAD66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5ACD7-7DB4-46D8-BD9E-D3A73C9B85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DDDD6-6E16-4B65-BB13-2A65B28BAD66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5ACD7-7DB4-46D8-BD9E-D3A73C9B85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31DDDD6-6E16-4B65-BB13-2A65B28BAD66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5F5ACD7-7DB4-46D8-BD9E-D3A73C9B85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DDDD6-6E16-4B65-BB13-2A65B28BAD66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5ACD7-7DB4-46D8-BD9E-D3A73C9B85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31DDDD6-6E16-4B65-BB13-2A65B28BAD66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5F5ACD7-7DB4-46D8-BD9E-D3A73C9B85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31DDDD6-6E16-4B65-BB13-2A65B28BAD66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5F5ACD7-7DB4-46D8-BD9E-D3A73C9B85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DDDD6-6E16-4B65-BB13-2A65B28BAD66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5ACD7-7DB4-46D8-BD9E-D3A73C9B85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DDDD6-6E16-4B65-BB13-2A65B28BAD66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F5ACD7-7DB4-46D8-BD9E-D3A73C9B85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31DDDD6-6E16-4B65-BB13-2A65B28BAD66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5F5ACD7-7DB4-46D8-BD9E-D3A73C9B856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Word_97_2003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72"/>
          <p:cNvSpPr>
            <a:spLocks noChangeArrowheads="1"/>
          </p:cNvSpPr>
          <p:nvPr/>
        </p:nvSpPr>
        <p:spPr bwMode="auto">
          <a:xfrm>
            <a:off x="0" y="-14859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solidFill>
                <a:srgbClr val="000000"/>
              </a:solidFill>
            </a:endParaRPr>
          </a:p>
        </p:txBody>
      </p:sp>
      <p:graphicFrame>
        <p:nvGraphicFramePr>
          <p:cNvPr id="13315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04942586"/>
              </p:ext>
            </p:extLst>
          </p:nvPr>
        </p:nvGraphicFramePr>
        <p:xfrm>
          <a:off x="1096963" y="517525"/>
          <a:ext cx="6904037" cy="6127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cument" r:id="rId3" imgW="11089206" imgH="9825942" progId="Word.Document.8">
                  <p:embed/>
                </p:oleObj>
              </mc:Choice>
              <mc:Fallback>
                <p:oleObj name="Document" r:id="rId3" imgW="11089206" imgH="982594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96963" y="517525"/>
                        <a:ext cx="6904037" cy="6127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89494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Inventář na úseku obsluhy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Inventář  = předměty používané při obsluze</a:t>
            </a:r>
            <a:endParaRPr lang="cs-CZ" dirty="0"/>
          </a:p>
        </p:txBody>
      </p:sp>
      <p:pic>
        <p:nvPicPr>
          <p:cNvPr id="6" name="Zástupný symbol pro obsah 5" descr="pavouk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4270375" y="2614773"/>
            <a:ext cx="3657600" cy="2542853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inventáře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/>
              <a:t> </a:t>
            </a:r>
            <a:r>
              <a:rPr lang="cs-CZ" smtClean="0"/>
              <a:t>                   </a:t>
            </a:r>
            <a:r>
              <a:rPr lang="cs-CZ" b="1" dirty="0" smtClean="0"/>
              <a:t>Podle účelu použití dělíme na: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Stolový a sedací inventář (stoly, stolky, židle..)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Restaurační prádlo (ubrusy, ubrousky, </a:t>
            </a:r>
            <a:r>
              <a:rPr lang="cs-CZ" dirty="0" err="1" smtClean="0"/>
              <a:t>naprony</a:t>
            </a:r>
            <a:r>
              <a:rPr lang="cs-CZ" dirty="0" smtClean="0"/>
              <a:t>…)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Drobní stolní inventář (vázičky, popelníky, menážky….)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Příbory (jídelní, překládací )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Inventář na nápoje (skleničky, šálky…)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Inventář na pokrmy (talíře, mísy…)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Pomocné stoly (příruční servírovací….)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Pomocné vozíky (nabídkové, flambovací…)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Pomocný inventář (tácky, plata,chladiče…..) 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Stolový a sedací inventář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Stoly rozeznáváme jídelní, kavárenské, konferenční.</a:t>
            </a:r>
          </a:p>
          <a:p>
            <a:r>
              <a:rPr lang="cs-CZ" dirty="0" smtClean="0"/>
              <a:t>Vyrobeny mohou být ze dřeva, kovu, </a:t>
            </a:r>
            <a:r>
              <a:rPr lang="cs-CZ" dirty="0" smtClean="0"/>
              <a:t>plastu.</a:t>
            </a:r>
            <a:endParaRPr lang="cs-CZ" dirty="0" smtClean="0"/>
          </a:p>
          <a:p>
            <a:r>
              <a:rPr lang="cs-CZ" dirty="0" smtClean="0"/>
              <a:t>Tvar – čtvercové, obdélníkové, kulaté.</a:t>
            </a:r>
          </a:p>
          <a:p>
            <a:r>
              <a:rPr lang="cs-CZ" dirty="0" smtClean="0"/>
              <a:t>Typizované rozměry jsou 80 X 80 cm a 80 x 120cm.</a:t>
            </a:r>
          </a:p>
          <a:p>
            <a:r>
              <a:rPr lang="cs-CZ" dirty="0" smtClean="0"/>
              <a:t>Sedací </a:t>
            </a:r>
            <a:r>
              <a:rPr lang="cs-CZ" dirty="0" err="1" smtClean="0"/>
              <a:t>inv</a:t>
            </a:r>
            <a:r>
              <a:rPr lang="cs-CZ" dirty="0" smtClean="0"/>
              <a:t>. – židle, křesla, klubovky, barové židle.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Restaurační prádlo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Ubrusy – rozměr desky stolu + 30 cm převis z každé strany</a:t>
            </a:r>
          </a:p>
          <a:p>
            <a:r>
              <a:rPr lang="cs-CZ" dirty="0" smtClean="0"/>
              <a:t>Moltony – podložky pod ubrus</a:t>
            </a:r>
          </a:p>
          <a:p>
            <a:r>
              <a:rPr lang="cs-CZ" dirty="0" err="1" smtClean="0"/>
              <a:t>Naprony</a:t>
            </a:r>
            <a:r>
              <a:rPr lang="cs-CZ" dirty="0" smtClean="0"/>
              <a:t> – menší ubrusy, používají se na zvýraznění tabule</a:t>
            </a:r>
          </a:p>
          <a:p>
            <a:r>
              <a:rPr lang="cs-CZ" dirty="0" smtClean="0"/>
              <a:t>Ubrousky -  liší se dle rozměru a použití – jídelní 45 x 45 cm, snídaňové 30 x 30 cm, koktejlové 10 x 10 cm</a:t>
            </a:r>
          </a:p>
          <a:p>
            <a:r>
              <a:rPr lang="cs-CZ" dirty="0" err="1" smtClean="0"/>
              <a:t>Příručníky</a:t>
            </a:r>
            <a:r>
              <a:rPr lang="cs-CZ" dirty="0" smtClean="0"/>
              <a:t> (servítky) </a:t>
            </a:r>
            <a:r>
              <a:rPr lang="cs-CZ" dirty="0" err="1" smtClean="0"/>
              <a:t>používany</a:t>
            </a:r>
            <a:r>
              <a:rPr lang="cs-CZ" dirty="0" smtClean="0"/>
              <a:t> při obsluze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Drobný stolní inventář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Plní funkci – a) estetickou</a:t>
            </a:r>
          </a:p>
          <a:p>
            <a:pPr>
              <a:buNone/>
            </a:pPr>
            <a:r>
              <a:rPr lang="cs-CZ" dirty="0" smtClean="0"/>
              <a:t>                          b) hygienickou</a:t>
            </a:r>
          </a:p>
          <a:p>
            <a:pPr>
              <a:buNone/>
            </a:pPr>
            <a:r>
              <a:rPr lang="cs-CZ" dirty="0" smtClean="0"/>
              <a:t>                          c) informační</a:t>
            </a:r>
          </a:p>
          <a:p>
            <a:pPr>
              <a:buNone/>
            </a:pPr>
            <a:r>
              <a:rPr lang="cs-CZ" dirty="0" smtClean="0"/>
              <a:t>                          d) gastronomickou</a:t>
            </a:r>
          </a:p>
          <a:p>
            <a:pPr>
              <a:buNone/>
            </a:pPr>
            <a:r>
              <a:rPr lang="cs-CZ" dirty="0" smtClean="0"/>
              <a:t>Jsou to předměty umísťované doprostřed stolu</a:t>
            </a:r>
          </a:p>
          <a:p>
            <a:pPr>
              <a:buNone/>
            </a:pPr>
            <a:r>
              <a:rPr lang="cs-CZ" dirty="0" smtClean="0"/>
              <a:t>Vázičky, popelníky, sypátka ( do soli rýže), menážky, karafy, podložky pod nápoje, jídelní a nápojové lístky, rezervační stojánky.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Obrázek - NEUVEDENO, Neuveden. </a:t>
            </a:r>
            <a:r>
              <a:rPr lang="cs-CZ" i="1" dirty="0" err="1" smtClean="0"/>
              <a:t>google.cz</a:t>
            </a:r>
            <a:r>
              <a:rPr lang="cs-CZ" dirty="0" smtClean="0"/>
              <a:t> [online]. [cit. 17.7.2012]. Dostupný na WWW: &lt;http://www.</a:t>
            </a:r>
            <a:r>
              <a:rPr lang="cs-CZ" dirty="0" err="1" smtClean="0"/>
              <a:t>ssss.cz</a:t>
            </a:r>
            <a:r>
              <a:rPr lang="cs-CZ" dirty="0" smtClean="0"/>
              <a:t>/</a:t>
            </a:r>
            <a:r>
              <a:rPr lang="cs-CZ" dirty="0" err="1" smtClean="0"/>
              <a:t>files</a:t>
            </a:r>
            <a:r>
              <a:rPr lang="cs-CZ" dirty="0" smtClean="0"/>
              <a:t>/</a:t>
            </a:r>
            <a:r>
              <a:rPr lang="cs-CZ" dirty="0" err="1" smtClean="0"/>
              <a:t>ucebnice</a:t>
            </a:r>
            <a:r>
              <a:rPr lang="cs-CZ" dirty="0" smtClean="0"/>
              <a:t>_3lete_obory/</a:t>
            </a:r>
            <a:r>
              <a:rPr lang="cs-CZ" dirty="0" err="1" smtClean="0"/>
              <a:t>st</a:t>
            </a:r>
            <a:r>
              <a:rPr lang="cs-CZ" dirty="0" smtClean="0"/>
              <a:t>/</a:t>
            </a:r>
            <a:r>
              <a:rPr lang="cs-CZ" dirty="0" err="1" smtClean="0"/>
              <a:t>inventar</a:t>
            </a:r>
            <a:r>
              <a:rPr lang="cs-CZ" dirty="0" smtClean="0"/>
              <a:t>/pavouk.</a:t>
            </a:r>
            <a:r>
              <a:rPr lang="cs-CZ" dirty="0" err="1" smtClean="0"/>
              <a:t>htm</a:t>
            </a:r>
            <a:r>
              <a:rPr lang="cs-CZ" dirty="0" smtClean="0"/>
              <a:t>&gt;. </a:t>
            </a:r>
          </a:p>
          <a:p>
            <a:r>
              <a:rPr lang="cs-CZ" smtClean="0"/>
              <a:t>Kniha - SALAČ</a:t>
            </a:r>
            <a:r>
              <a:rPr lang="cs-CZ" dirty="0" smtClean="0"/>
              <a:t>, Gustav; PRIBULA, Milan; SEDLÁČKOVÁ, Hana. </a:t>
            </a:r>
            <a:r>
              <a:rPr lang="cs-CZ" i="1" dirty="0" smtClean="0"/>
              <a:t>Technika obsluhy a služeb</a:t>
            </a:r>
            <a:r>
              <a:rPr lang="cs-CZ" dirty="0" smtClean="0"/>
              <a:t>. Praha: SPN - pedagogické nakladatelství, a. s., 1995, ISBN 80-85937-09-3.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92</TotalTime>
  <Words>321</Words>
  <Application>Microsoft Office PowerPoint</Application>
  <PresentationFormat>Předvádění na obrazovce (4:3)</PresentationFormat>
  <Paragraphs>36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Arkýř</vt:lpstr>
      <vt:lpstr>Dokument aplikace Microsoft Word 97–2003</vt:lpstr>
      <vt:lpstr>Prezentace aplikace PowerPoint</vt:lpstr>
      <vt:lpstr>Inventář na úseku obsluhy</vt:lpstr>
      <vt:lpstr>Dělení inventáře</vt:lpstr>
      <vt:lpstr>Stolový a sedací inventář</vt:lpstr>
      <vt:lpstr>Restaurační prádlo</vt:lpstr>
      <vt:lpstr>Drobný stolní inventář</vt:lpstr>
      <vt:lpstr>citace</vt:lpstr>
    </vt:vector>
  </TitlesOfParts>
  <Company>eMachines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Inventář na úseku obsluhy</dc:title>
  <dc:creator>Valued eMachines Customer</dc:creator>
  <cp:lastModifiedBy>Landová Pavlína</cp:lastModifiedBy>
  <cp:revision>11</cp:revision>
  <dcterms:created xsi:type="dcterms:W3CDTF">2012-07-13T16:00:56Z</dcterms:created>
  <dcterms:modified xsi:type="dcterms:W3CDTF">2012-09-03T09:31:20Z</dcterms:modified>
</cp:coreProperties>
</file>