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8B46C73A-93F4-41AF-80B2-0C3D08F2D99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A06B065-5EC0-4156-93D3-B1628C6172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6C73A-93F4-41AF-80B2-0C3D08F2D99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6B065-5EC0-4156-93D3-B1628C6172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6C73A-93F4-41AF-80B2-0C3D08F2D99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6B065-5EC0-4156-93D3-B1628C6172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6C73A-93F4-41AF-80B2-0C3D08F2D99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6B065-5EC0-4156-93D3-B1628C6172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6C73A-93F4-41AF-80B2-0C3D08F2D99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6B065-5EC0-4156-93D3-B1628C6172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6C73A-93F4-41AF-80B2-0C3D08F2D99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6B065-5EC0-4156-93D3-B1628C6172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6C73A-93F4-41AF-80B2-0C3D08F2D99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6B065-5EC0-4156-93D3-B1628C6172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6C73A-93F4-41AF-80B2-0C3D08F2D99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6B065-5EC0-4156-93D3-B1628C6172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6C73A-93F4-41AF-80B2-0C3D08F2D99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6B065-5EC0-4156-93D3-B1628C6172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6C73A-93F4-41AF-80B2-0C3D08F2D99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6B065-5EC0-4156-93D3-B1628C6172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6C73A-93F4-41AF-80B2-0C3D08F2D99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6B065-5EC0-4156-93D3-B1628C6172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8B46C73A-93F4-41AF-80B2-0C3D08F2D99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A06B065-5EC0-4156-93D3-B1628C6172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13315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6471269"/>
              </p:ext>
            </p:extLst>
          </p:nvPr>
        </p:nvGraphicFramePr>
        <p:xfrm>
          <a:off x="1096963" y="517525"/>
          <a:ext cx="6904037" cy="612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4" imgW="11089206" imgH="9825942" progId="Word.Document.8">
                  <p:embed/>
                </p:oleObj>
              </mc:Choice>
              <mc:Fallback>
                <p:oleObj name="Document" r:id="rId4" imgW="11089206" imgH="982594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6963" y="517525"/>
                        <a:ext cx="6904037" cy="6127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43735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Restaurační způsob obsluhy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nejpoužívanějším </a:t>
            </a:r>
            <a:r>
              <a:rPr lang="cs-CZ" dirty="0" smtClean="0"/>
              <a:t>způsobem.</a:t>
            </a:r>
            <a:endParaRPr lang="cs-CZ" dirty="0" smtClean="0"/>
          </a:p>
          <a:p>
            <a:r>
              <a:rPr lang="cs-CZ" dirty="0" smtClean="0"/>
              <a:t>Dělí se na jednoduchou a složitou obsluhu a každá z nich má základní a vyšší </a:t>
            </a:r>
            <a:r>
              <a:rPr lang="cs-CZ" dirty="0" smtClean="0"/>
              <a:t>formu.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Jednoduchá obsluha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forma jednoduché obsluhy (ZFJO) – servis pokrmů upravených v kuchyni přímo na talíře včetně příloh.</a:t>
            </a:r>
          </a:p>
          <a:p>
            <a:r>
              <a:rPr lang="cs-CZ" dirty="0" smtClean="0"/>
              <a:t>Vyšší forma jednoduché obsluhy (VFJO) – přílohy se podávají zvlášť, pokrmy na talíři nebo mísách. Před hosta zakládáme </a:t>
            </a:r>
            <a:r>
              <a:rPr lang="cs-CZ" dirty="0" err="1" smtClean="0"/>
              <a:t>nahřátý</a:t>
            </a:r>
            <a:r>
              <a:rPr lang="cs-CZ" dirty="0" smtClean="0"/>
              <a:t> talíř a co nejblíže k němu inventář s pokrmem a překládacím příborem. Host si překládá sám.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Složitá obsluha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Základní forma složité obsluhy (ZFSO) – spočívá v překládání pokrmů na </a:t>
            </a:r>
            <a:r>
              <a:rPr lang="cs-CZ" dirty="0" err="1" smtClean="0"/>
              <a:t>keridonu</a:t>
            </a:r>
            <a:r>
              <a:rPr lang="cs-CZ" dirty="0" smtClean="0"/>
              <a:t>. Pokrmy se expedují na mísách, maso, příloha a šťáva zvlášť. Na talíř se přeloží asi dvě třetiny, zbylá část se udržuje teplá na ohřívači a nabízí zleva.</a:t>
            </a:r>
          </a:p>
          <a:p>
            <a:r>
              <a:rPr lang="cs-CZ" dirty="0" smtClean="0"/>
              <a:t>Vyšší forma složité obsluhy (VFSO) – spočívá v dohotovování pokrmů u stolu hosta. (míchání, </a:t>
            </a:r>
            <a:r>
              <a:rPr lang="cs-CZ" dirty="0" err="1" smtClean="0"/>
              <a:t>dranžírování</a:t>
            </a:r>
            <a:r>
              <a:rPr lang="cs-CZ" dirty="0" smtClean="0"/>
              <a:t>, flambování</a:t>
            </a:r>
            <a:r>
              <a:rPr lang="cs-CZ" dirty="0" smtClean="0"/>
              <a:t>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SALAČ, Gustav; PRIBULA, Milan; SEDLÁČKOVÁ, Hana. </a:t>
            </a:r>
            <a:r>
              <a:rPr lang="cs-CZ" i="1" dirty="0"/>
              <a:t>Technika obsluhy a služeb</a:t>
            </a:r>
            <a:r>
              <a:rPr lang="cs-CZ" dirty="0"/>
              <a:t>. Praha: SPN - pedagogické nakladatelství, a. s., 1996, ISBN 80-85937-10-7.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34</TotalTime>
  <Words>193</Words>
  <Application>Microsoft Office PowerPoint</Application>
  <PresentationFormat>Předvádění na obrazovce (4:3)</PresentationFormat>
  <Paragraphs>12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Austin</vt:lpstr>
      <vt:lpstr>Document</vt:lpstr>
      <vt:lpstr>Prezentace aplikace PowerPoint</vt:lpstr>
      <vt:lpstr>Restaurační způsob obsluhy</vt:lpstr>
      <vt:lpstr>Jednoduchá obsluha</vt:lpstr>
      <vt:lpstr>Složitá obsluha</vt:lpstr>
      <vt:lpstr>Citace </vt:lpstr>
    </vt:vector>
  </TitlesOfParts>
  <Company>eMachines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Valued eMachines Customer</dc:creator>
  <cp:lastModifiedBy>Martin a Lída</cp:lastModifiedBy>
  <cp:revision>7</cp:revision>
  <dcterms:created xsi:type="dcterms:W3CDTF">2012-08-22T14:08:45Z</dcterms:created>
  <dcterms:modified xsi:type="dcterms:W3CDTF">2012-09-03T15:49:50Z</dcterms:modified>
</cp:coreProperties>
</file>