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64" r:id="rId4"/>
    <p:sldId id="266" r:id="rId5"/>
    <p:sldId id="263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64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smtClean="0"/>
            <a:t>Název: </a:t>
          </a:r>
          <a:r>
            <a:rPr lang="cs-CZ" dirty="0" smtClean="0"/>
            <a:t>VY_32_INOVACE_5A14M3_Čísla </a:t>
          </a:r>
          <a:r>
            <a:rPr lang="cs-CZ" smtClean="0"/>
            <a:t>do tisíce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Čísla do tisíce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8C5588-0E2A-4127-9666-6D6E1AF4EC38}" type="presOf" srcId="{C73C7642-F245-4585-8F88-243F9FAEF6CA}" destId="{59F530CB-4999-43B3-A00D-6AB53886BD77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AF21AAC1-1B12-4D85-87E6-8A9A0F7B1217}" type="presOf" srcId="{019433A1-1324-4DE1-9E6F-32B851095F74}" destId="{E7297F21-D4FD-4A41-AE58-814D01A6B5E7}" srcOrd="1" destOrd="0" presId="urn:microsoft.com/office/officeart/2005/8/layout/target3"/>
    <dgm:cxn modelId="{38F52BA1-EF79-4271-B5A2-DE3E016FD632}" type="presOf" srcId="{39F8B381-5807-488E-AC22-73DD4140ED4A}" destId="{71045F8C-00FA-488E-A7BD-E2E6753D979D}" srcOrd="0" destOrd="0" presId="urn:microsoft.com/office/officeart/2005/8/layout/target3"/>
    <dgm:cxn modelId="{054D1CE6-50D7-4F1E-B875-6B828244F390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72C4FD8-CEB0-41E3-BA47-CFA2D53B9D42}" type="presOf" srcId="{C73C7642-F245-4585-8F88-243F9FAEF6CA}" destId="{9A9B6F4F-B6FF-4F2D-B640-A8473E589523}" srcOrd="0" destOrd="0" presId="urn:microsoft.com/office/officeart/2005/8/layout/target3"/>
    <dgm:cxn modelId="{A6D1386F-1A6B-4FE6-8601-4EFDF3EDFE65}" type="presOf" srcId="{019433A1-1324-4DE1-9E6F-32B851095F74}" destId="{A3817367-F2BC-482F-8832-FA00B51DCCF3}" srcOrd="0" destOrd="0" presId="urn:microsoft.com/office/officeart/2005/8/layout/target3"/>
    <dgm:cxn modelId="{2826C2ED-941B-4A36-A670-B607FE06EC5E}" type="presOf" srcId="{FBBFC3EA-9D9D-4F3A-BEA6-9C2C0E46BF20}" destId="{643EA938-EDE0-4533-ACCC-D2BD6F3A527C}" srcOrd="0" destOrd="0" presId="urn:microsoft.com/office/officeart/2005/8/layout/target3"/>
    <dgm:cxn modelId="{6AE69121-DCF4-4983-899B-698D44F1AD79}" type="presOf" srcId="{EBC41103-E2E5-4D48-9B4B-425520D3D098}" destId="{3BA01B75-849B-4716-8BCD-084A86FF328F}" srcOrd="0" destOrd="0" presId="urn:microsoft.com/office/officeart/2005/8/layout/target3"/>
    <dgm:cxn modelId="{4A685623-6147-4394-81BF-A008FD52CEBE}" type="presOf" srcId="{FBBFC3EA-9D9D-4F3A-BEA6-9C2C0E46BF20}" destId="{832BF48F-0145-4429-9E02-8FCA946CCE9E}" srcOrd="1" destOrd="0" presId="urn:microsoft.com/office/officeart/2005/8/layout/target3"/>
    <dgm:cxn modelId="{B6880E44-81B7-444F-898B-6E98AE4EE33A}" type="presOf" srcId="{445C7998-7549-48B0-BD68-D4F0167F02E5}" destId="{4D19AB04-24FA-40C2-B203-52AE3D15E171}" srcOrd="1" destOrd="0" presId="urn:microsoft.com/office/officeart/2005/8/layout/target3"/>
    <dgm:cxn modelId="{D713381C-C2F9-46DE-B2D6-7FA5964A66A0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1F9B72A-1C14-4A69-A693-AEA614E9744F}" type="presParOf" srcId="{71045F8C-00FA-488E-A7BD-E2E6753D979D}" destId="{3577EC6B-C980-4F34-8C69-4365E7B8FC8C}" srcOrd="0" destOrd="0" presId="urn:microsoft.com/office/officeart/2005/8/layout/target3"/>
    <dgm:cxn modelId="{5BE2F750-1AE2-4617-843D-C9AD0C66578C}" type="presParOf" srcId="{71045F8C-00FA-488E-A7BD-E2E6753D979D}" destId="{6940EB87-DC1D-4BC3-9408-9AC2E1FFC039}" srcOrd="1" destOrd="0" presId="urn:microsoft.com/office/officeart/2005/8/layout/target3"/>
    <dgm:cxn modelId="{01BE652A-641F-40E7-8606-DF669AAEF831}" type="presParOf" srcId="{71045F8C-00FA-488E-A7BD-E2E6753D979D}" destId="{BC35EE03-4121-4EF9-923D-7CB6D30D358D}" srcOrd="2" destOrd="0" presId="urn:microsoft.com/office/officeart/2005/8/layout/target3"/>
    <dgm:cxn modelId="{B99ABB4D-D340-4D35-90D9-548267CC9AF1}" type="presParOf" srcId="{71045F8C-00FA-488E-A7BD-E2E6753D979D}" destId="{C95EEA27-3CBF-4645-A92D-9D8AF5C1CBFC}" srcOrd="3" destOrd="0" presId="urn:microsoft.com/office/officeart/2005/8/layout/target3"/>
    <dgm:cxn modelId="{9E20D679-06CC-42CC-A9F7-D7BD5CC3B925}" type="presParOf" srcId="{71045F8C-00FA-488E-A7BD-E2E6753D979D}" destId="{851BB866-B6AE-4566-893F-4C635BA974FC}" srcOrd="4" destOrd="0" presId="urn:microsoft.com/office/officeart/2005/8/layout/target3"/>
    <dgm:cxn modelId="{2C9411A1-3551-4624-B208-29C5F4AFDD4C}" type="presParOf" srcId="{71045F8C-00FA-488E-A7BD-E2E6753D979D}" destId="{643EA938-EDE0-4533-ACCC-D2BD6F3A527C}" srcOrd="5" destOrd="0" presId="urn:microsoft.com/office/officeart/2005/8/layout/target3"/>
    <dgm:cxn modelId="{385B2DC7-8797-4D9D-B91F-8E5699C42417}" type="presParOf" srcId="{71045F8C-00FA-488E-A7BD-E2E6753D979D}" destId="{92F31B18-D66D-4CC7-89B9-378928DE877D}" srcOrd="6" destOrd="0" presId="urn:microsoft.com/office/officeart/2005/8/layout/target3"/>
    <dgm:cxn modelId="{010C78A1-5D91-4048-A632-455FC423CEC9}" type="presParOf" srcId="{71045F8C-00FA-488E-A7BD-E2E6753D979D}" destId="{902074E1-B931-4618-97F1-FADBE82E9C3C}" srcOrd="7" destOrd="0" presId="urn:microsoft.com/office/officeart/2005/8/layout/target3"/>
    <dgm:cxn modelId="{E2392A86-D283-4E6C-B67B-0B34BD4E5AD7}" type="presParOf" srcId="{71045F8C-00FA-488E-A7BD-E2E6753D979D}" destId="{A3817367-F2BC-482F-8832-FA00B51DCCF3}" srcOrd="8" destOrd="0" presId="urn:microsoft.com/office/officeart/2005/8/layout/target3"/>
    <dgm:cxn modelId="{7524F907-29A0-424C-A505-62BE85AEC0B4}" type="presParOf" srcId="{71045F8C-00FA-488E-A7BD-E2E6753D979D}" destId="{2DD79E57-A63E-47D4-A1AB-6DF333476AD4}" srcOrd="9" destOrd="0" presId="urn:microsoft.com/office/officeart/2005/8/layout/target3"/>
    <dgm:cxn modelId="{0B072788-5284-49EA-BDE0-BEEBB872B8CF}" type="presParOf" srcId="{71045F8C-00FA-488E-A7BD-E2E6753D979D}" destId="{648967D3-ED80-4214-8D87-4E7012561E4A}" srcOrd="10" destOrd="0" presId="urn:microsoft.com/office/officeart/2005/8/layout/target3"/>
    <dgm:cxn modelId="{E67356FE-A1F4-4732-B58C-19C35DADCE1F}" type="presParOf" srcId="{71045F8C-00FA-488E-A7BD-E2E6753D979D}" destId="{9A9B6F4F-B6FF-4F2D-B640-A8473E589523}" srcOrd="11" destOrd="0" presId="urn:microsoft.com/office/officeart/2005/8/layout/target3"/>
    <dgm:cxn modelId="{6FA9D079-163E-4F19-9B6D-3C93AAE140C7}" type="presParOf" srcId="{71045F8C-00FA-488E-A7BD-E2E6753D979D}" destId="{13BD0FAF-9F2C-4708-9E63-A8E8E5252943}" srcOrd="12" destOrd="0" presId="urn:microsoft.com/office/officeart/2005/8/layout/target3"/>
    <dgm:cxn modelId="{2525BC6A-B1D8-4CC5-8438-E20F88479DBC}" type="presParOf" srcId="{71045F8C-00FA-488E-A7BD-E2E6753D979D}" destId="{6821E7C9-5E4B-45FA-8F82-01E6F26FAA25}" srcOrd="13" destOrd="0" presId="urn:microsoft.com/office/officeart/2005/8/layout/target3"/>
    <dgm:cxn modelId="{CD4EF752-83AC-431D-AC30-99618B3EC7C2}" type="presParOf" srcId="{71045F8C-00FA-488E-A7BD-E2E6753D979D}" destId="{3BA01B75-849B-4716-8BCD-084A86FF328F}" srcOrd="14" destOrd="0" presId="urn:microsoft.com/office/officeart/2005/8/layout/target3"/>
    <dgm:cxn modelId="{3EAA633D-EFEC-4877-96BB-84C48956C89B}" type="presParOf" srcId="{71045F8C-00FA-488E-A7BD-E2E6753D979D}" destId="{4D19AB04-24FA-40C2-B203-52AE3D15E171}" srcOrd="15" destOrd="0" presId="urn:microsoft.com/office/officeart/2005/8/layout/target3"/>
    <dgm:cxn modelId="{C12C188A-1C42-4509-972D-C90777360BA1}" type="presParOf" srcId="{71045F8C-00FA-488E-A7BD-E2E6753D979D}" destId="{832BF48F-0145-4429-9E02-8FCA946CCE9E}" srcOrd="16" destOrd="0" presId="urn:microsoft.com/office/officeart/2005/8/layout/target3"/>
    <dgm:cxn modelId="{8532DAF5-2FD8-4C66-86AE-CD08F5201FC2}" type="presParOf" srcId="{71045F8C-00FA-488E-A7BD-E2E6753D979D}" destId="{E7297F21-D4FD-4A41-AE58-814D01A6B5E7}" srcOrd="17" destOrd="0" presId="urn:microsoft.com/office/officeart/2005/8/layout/target3"/>
    <dgm:cxn modelId="{F394D72D-7187-4112-926D-E337EF52DCA1}" type="presParOf" srcId="{71045F8C-00FA-488E-A7BD-E2E6753D979D}" destId="{59F530CB-4999-43B3-A00D-6AB53886BD77}" srcOrd="18" destOrd="0" presId="urn:microsoft.com/office/officeart/2005/8/layout/target3"/>
    <dgm:cxn modelId="{7D65D277-61E3-4D31-83B1-E66BB7B5A3A0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Název: </a:t>
          </a:r>
          <a:r>
            <a:rPr lang="cs-CZ" sz="1800" kern="1200" dirty="0" smtClean="0"/>
            <a:t>VY_32_INOVACE_5A14M3_Čísla </a:t>
          </a:r>
          <a:r>
            <a:rPr lang="cs-CZ" sz="1800" kern="1200" smtClean="0"/>
            <a:t>do tisíce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Čísla do tisíce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656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166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889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779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92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622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610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307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471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973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87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B82658-142B-4BBF-BADF-AD0A790DFB40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6221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3" Type="http://schemas.openxmlformats.org/officeDocument/2006/relationships/image" Target="../media/image3.emf"/><Relationship Id="rId7" Type="http://schemas.openxmlformats.org/officeDocument/2006/relationships/image" Target="../media/image7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583204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4389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Pro 3. ročník základní školy</a:t>
            </a:r>
          </a:p>
          <a:p>
            <a:pPr marL="0" indent="0">
              <a:buNone/>
            </a:pPr>
            <a:r>
              <a:rPr lang="cs-CZ" sz="2400" dirty="0" smtClean="0"/>
              <a:t>Procvičování a porovnávání čísel do tisíce / pracovní listy/</a:t>
            </a:r>
          </a:p>
          <a:p>
            <a:pPr marL="0" indent="0">
              <a:buNone/>
            </a:pPr>
            <a:r>
              <a:rPr lang="cs-CZ" sz="2400" dirty="0" smtClean="0"/>
              <a:t>Pomůcky: funkce pero v programu PowerPoint, fixy a řádová počítadla pro znázornění jednotlivých řádů</a:t>
            </a:r>
          </a:p>
          <a:p>
            <a:pPr marL="0" indent="0">
              <a:buNone/>
            </a:pPr>
            <a:r>
              <a:rPr lang="cs-CZ" sz="2400" dirty="0" smtClean="0"/>
              <a:t>Inovace: </a:t>
            </a:r>
            <a:r>
              <a:rPr lang="cs-CZ" sz="2400" dirty="0" smtClean="0"/>
              <a:t>přehledné  a postupné vyvození nového učiva, rychlá kontrola správnosti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Metodické pokyny: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 -  vybírej a přiřazuj pomocí pera správné číslo k zápisu, ukazuj si číslo na řádovém počítadle  </a:t>
            </a:r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sz="2400" dirty="0"/>
              <a:t>snímek- doplňuj sousední čísla</a:t>
            </a:r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sz="2400" dirty="0" smtClean="0"/>
              <a:t>snímek</a:t>
            </a:r>
            <a:r>
              <a:rPr lang="cs-CZ" sz="2400" dirty="0"/>
              <a:t>– pomocí funkce pera posunuj ceny hraček podle pořadí od nejlevnější po </a:t>
            </a:r>
            <a:r>
              <a:rPr lang="cs-CZ" sz="2400" dirty="0" smtClean="0"/>
              <a:t>nejdražší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56077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Obdélník 40"/>
          <p:cNvSpPr/>
          <p:nvPr/>
        </p:nvSpPr>
        <p:spPr>
          <a:xfrm>
            <a:off x="7569419" y="1655968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Ne!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569419" y="3343324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057251" y="2254076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821288" y="5233227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9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194648" y="5233227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8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5936841" y="3149199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7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7638256" y="2515499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6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424684" y="3919388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36841" y="3149199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875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778123" y="1515811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561307" y="620688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631066" y="4055368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317232" y="4169522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b="1" i="1" dirty="0" smtClean="0">
                <a:solidFill>
                  <a:srgbClr val="7030A0"/>
                </a:solidFill>
              </a:rPr>
              <a:t>Přiřaď číslo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4978896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1.   6 </a:t>
            </a:r>
            <a:r>
              <a:rPr lang="cs-CZ" sz="2400" dirty="0" smtClean="0"/>
              <a:t>stovek 2 desítky a 3 jednotky</a:t>
            </a:r>
          </a:p>
          <a:p>
            <a:pPr marL="0" indent="0">
              <a:buNone/>
            </a:pPr>
            <a:r>
              <a:rPr lang="cs-CZ" sz="2400" dirty="0" smtClean="0"/>
              <a:t>2.   8 </a:t>
            </a:r>
            <a:r>
              <a:rPr lang="cs-CZ" sz="2400" dirty="0" smtClean="0"/>
              <a:t>stovek 7 desítky a 7 jednotky</a:t>
            </a:r>
          </a:p>
          <a:p>
            <a:pPr marL="0" indent="0">
              <a:buNone/>
            </a:pPr>
            <a:r>
              <a:rPr lang="cs-CZ" sz="2400" dirty="0" smtClean="0"/>
              <a:t>3.   7 </a:t>
            </a:r>
            <a:r>
              <a:rPr lang="cs-CZ" sz="2400" dirty="0" smtClean="0"/>
              <a:t>stovek 6 desítky a 2 jednotky</a:t>
            </a:r>
          </a:p>
          <a:p>
            <a:pPr marL="0" indent="0">
              <a:buNone/>
            </a:pPr>
            <a:r>
              <a:rPr lang="cs-CZ" sz="2400" dirty="0" smtClean="0"/>
              <a:t>4.   7 </a:t>
            </a:r>
            <a:r>
              <a:rPr lang="cs-CZ" sz="2400" dirty="0" smtClean="0"/>
              <a:t>stovek 5 desítky a 8 jednotky</a:t>
            </a:r>
          </a:p>
          <a:p>
            <a:pPr marL="0" indent="0">
              <a:buNone/>
            </a:pPr>
            <a:r>
              <a:rPr lang="cs-CZ" sz="2400" dirty="0" smtClean="0"/>
              <a:t>5.   7 </a:t>
            </a:r>
            <a:r>
              <a:rPr lang="cs-CZ" sz="2400" dirty="0" smtClean="0"/>
              <a:t>stovek 8 desítky a 5 jednotky</a:t>
            </a:r>
          </a:p>
          <a:p>
            <a:pPr marL="0" indent="0">
              <a:buNone/>
            </a:pPr>
            <a:r>
              <a:rPr lang="cs-CZ" sz="2400" dirty="0" smtClean="0"/>
              <a:t>6.   8 </a:t>
            </a:r>
            <a:r>
              <a:rPr lang="cs-CZ" sz="2400" dirty="0" smtClean="0"/>
              <a:t>stovek 5 desítky a 7 jednotky</a:t>
            </a:r>
          </a:p>
          <a:p>
            <a:pPr marL="0" indent="0">
              <a:buNone/>
            </a:pPr>
            <a:r>
              <a:rPr lang="cs-CZ" sz="2400" dirty="0" smtClean="0"/>
              <a:t>7.   8 </a:t>
            </a:r>
            <a:r>
              <a:rPr lang="cs-CZ" sz="2400" dirty="0" smtClean="0"/>
              <a:t>stovek 7 desítky a 5 jednotky</a:t>
            </a:r>
          </a:p>
          <a:p>
            <a:pPr marL="0" indent="0">
              <a:buNone/>
            </a:pPr>
            <a:r>
              <a:rPr lang="cs-CZ" sz="2400" dirty="0" smtClean="0"/>
              <a:t>8.   3 </a:t>
            </a:r>
            <a:r>
              <a:rPr lang="cs-CZ" sz="2400" dirty="0" smtClean="0"/>
              <a:t>stovek 2 desítky a 6 jednotky</a:t>
            </a:r>
          </a:p>
          <a:p>
            <a:pPr marL="0" indent="0">
              <a:buNone/>
            </a:pPr>
            <a:r>
              <a:rPr lang="cs-CZ" sz="2400" dirty="0" smtClean="0"/>
              <a:t>9.   5 </a:t>
            </a:r>
            <a:r>
              <a:rPr lang="cs-CZ" sz="2400" dirty="0" smtClean="0"/>
              <a:t>stovek 7 desítky a 8 jednotky</a:t>
            </a:r>
          </a:p>
          <a:p>
            <a:pPr marL="0" indent="0">
              <a:buNone/>
            </a:pPr>
            <a:r>
              <a:rPr lang="cs-CZ" sz="2400" dirty="0" smtClean="0"/>
              <a:t>10. 5 </a:t>
            </a:r>
            <a:r>
              <a:rPr lang="cs-CZ" sz="2400" dirty="0" smtClean="0"/>
              <a:t>stovek 8 desítky a 7 jednotky</a:t>
            </a:r>
          </a:p>
          <a:p>
            <a:pPr marL="0" indent="0">
              <a:buNone/>
            </a:pPr>
            <a:r>
              <a:rPr lang="cs-CZ" sz="2400" dirty="0" smtClean="0"/>
              <a:t>11. 5 </a:t>
            </a:r>
            <a:r>
              <a:rPr lang="cs-CZ" sz="2400" dirty="0" smtClean="0"/>
              <a:t>stovek 5 desítky a 7 jednotky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7644030" y="2542108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857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69419" y="3372871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557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21288" y="5233227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578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40897" y="3935095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785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057251" y="2232032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587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78123" y="1515811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758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17232" y="4169522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623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644030" y="4074888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877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569419" y="1640504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855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194648" y="5233227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326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561307" y="620688"/>
            <a:ext cx="1008112" cy="57606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762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329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srgbClr val="7030A0"/>
                </a:solidFill>
              </a:rPr>
              <a:t>Doplň sousední čísla</a:t>
            </a:r>
          </a:p>
        </p:txBody>
      </p:sp>
      <p:sp>
        <p:nvSpPr>
          <p:cNvPr id="3" name="Obdélník 2"/>
          <p:cNvSpPr/>
          <p:nvPr/>
        </p:nvSpPr>
        <p:spPr>
          <a:xfrm>
            <a:off x="2648165" y="1340768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40053" y="1340768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825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1340768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89062" y="2156768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86012" y="2156768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599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52457" y="2156768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48165" y="2156768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640053" y="2156768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468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31941" y="2156768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48165" y="2924944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640053" y="2924944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333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1560" y="2924944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782872" y="5301208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74760" y="5301208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749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772838" y="5301208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794304" y="4509120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786192" y="4509120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879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772058" y="4509120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794304" y="3717032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786012" y="3717032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1000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776855" y="3717032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784598" y="2924944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757592" y="2924944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400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744443" y="2924944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789062" y="1374304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780950" y="1374304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700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752457" y="1374304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688823" y="3717032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701568" y="3717032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574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66295" y="3717032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2717469" y="4509120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1709357" y="4509120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257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80864" y="4509120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702900" y="5326036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1694788" y="5326036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642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66295" y="5326036"/>
            <a:ext cx="1008112" cy="5760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69421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ový popisek 10"/>
          <p:cNvSpPr/>
          <p:nvPr/>
        </p:nvSpPr>
        <p:spPr>
          <a:xfrm>
            <a:off x="2743294" y="4493518"/>
            <a:ext cx="1153070" cy="612648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832,-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i="1" dirty="0">
                <a:solidFill>
                  <a:srgbClr val="7030A0"/>
                </a:solidFill>
              </a:rPr>
              <a:t>Hračky v obchodě seřaď od nejlevnější po nejdražší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1162472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400" dirty="0" smtClean="0"/>
              <a:t>1.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2.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4.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5.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6.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7.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2863" y="2584450"/>
            <a:ext cx="1438275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4621" y="4956161"/>
            <a:ext cx="18288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0248" y="4653136"/>
            <a:ext cx="1661344" cy="189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4120" y="3140968"/>
            <a:ext cx="1800225" cy="1352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441" y="1412776"/>
            <a:ext cx="201358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096" y="5029200"/>
            <a:ext cx="16383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7475" y="1839123"/>
            <a:ext cx="1914525" cy="117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Zaoblený obdélníkový popisek 18"/>
          <p:cNvSpPr/>
          <p:nvPr/>
        </p:nvSpPr>
        <p:spPr>
          <a:xfrm>
            <a:off x="7707905" y="4493518"/>
            <a:ext cx="1153070" cy="612648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632,-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0" name="Zaoblený obdélníkový popisek 19"/>
          <p:cNvSpPr/>
          <p:nvPr/>
        </p:nvSpPr>
        <p:spPr>
          <a:xfrm>
            <a:off x="5114859" y="4493518"/>
            <a:ext cx="1153070" cy="612648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263,-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1" name="Zaoblený obdélníkový popisek 20"/>
          <p:cNvSpPr/>
          <p:nvPr/>
        </p:nvSpPr>
        <p:spPr>
          <a:xfrm>
            <a:off x="7305121" y="2907065"/>
            <a:ext cx="1153070" cy="612648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623,-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2" name="Zaoblený obdélníkový popisek 21"/>
          <p:cNvSpPr/>
          <p:nvPr/>
        </p:nvSpPr>
        <p:spPr>
          <a:xfrm>
            <a:off x="4625951" y="1999594"/>
            <a:ext cx="1153070" cy="612648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326,-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3" name="Zaoblený obdélníkový popisek 22"/>
          <p:cNvSpPr/>
          <p:nvPr/>
        </p:nvSpPr>
        <p:spPr>
          <a:xfrm>
            <a:off x="3289363" y="1264964"/>
            <a:ext cx="1153070" cy="612648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236,-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4" name="Zaoblený obdélníkový popisek 23"/>
          <p:cNvSpPr/>
          <p:nvPr/>
        </p:nvSpPr>
        <p:spPr>
          <a:xfrm>
            <a:off x="6597698" y="947012"/>
            <a:ext cx="1153070" cy="612648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269,-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773758" y="4466920"/>
            <a:ext cx="1100733" cy="62936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832,-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141027" y="4476799"/>
            <a:ext cx="1100733" cy="62936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263,-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7741154" y="4466921"/>
            <a:ext cx="1100733" cy="62936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632,-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7331289" y="2890346"/>
            <a:ext cx="1100733" cy="62936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623,-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4625951" y="1982875"/>
            <a:ext cx="1100733" cy="62936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326,-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3313732" y="1264964"/>
            <a:ext cx="1100733" cy="62936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236,-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6624836" y="941921"/>
            <a:ext cx="1100733" cy="62936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269,-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9334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37688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311</Words>
  <Application>Microsoft Office PowerPoint</Application>
  <PresentationFormat>Předvádění na obrazovce (4:3)</PresentationFormat>
  <Paragraphs>93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Přiřaď číslo</vt:lpstr>
      <vt:lpstr>Doplň sousední čísla</vt:lpstr>
      <vt:lpstr>Hračky v obchodě seřaď od nejlevnější po nejdražší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Hrbková Marie</cp:lastModifiedBy>
  <cp:revision>47</cp:revision>
  <dcterms:created xsi:type="dcterms:W3CDTF">2012-01-07T20:51:17Z</dcterms:created>
  <dcterms:modified xsi:type="dcterms:W3CDTF">2012-02-07T09:31:09Z</dcterms:modified>
</cp:coreProperties>
</file>