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0AEE4-00EB-42F5-8BBB-091DA09D08D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FA6BF7E-C9A7-4061-9BC6-40D95BB02F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39493"/>
              </p:ext>
            </p:extLst>
          </p:nvPr>
        </p:nvGraphicFramePr>
        <p:xfrm>
          <a:off x="1096963" y="517525"/>
          <a:ext cx="6873875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60706" imgH="9825942" progId="Word.Document.8">
                  <p:embed/>
                </p:oleObj>
              </mc:Choice>
              <mc:Fallback>
                <p:oleObj name="Document" r:id="rId3" imgW="110607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873875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9070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D</a:t>
            </a:r>
            <a:r>
              <a:rPr lang="cs-CZ" dirty="0" err="1" smtClean="0"/>
              <a:t>ranžírování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Nejstarší způsob dohotovování pokrmů u stolu </a:t>
            </a:r>
            <a:r>
              <a:rPr lang="cs-CZ" dirty="0" smtClean="0"/>
              <a:t>hosta.</a:t>
            </a:r>
            <a:endParaRPr lang="cs-CZ" dirty="0" smtClean="0"/>
          </a:p>
          <a:p>
            <a:r>
              <a:rPr lang="cs-CZ" dirty="0" smtClean="0"/>
              <a:t>Souhrnný název pro porcování, krájení, </a:t>
            </a:r>
            <a:r>
              <a:rPr lang="cs-CZ" dirty="0" err="1" smtClean="0"/>
              <a:t>filírování</a:t>
            </a:r>
            <a:r>
              <a:rPr lang="cs-CZ" dirty="0" smtClean="0"/>
              <a:t>, dělení , </a:t>
            </a:r>
            <a:r>
              <a:rPr lang="cs-CZ" dirty="0" err="1" smtClean="0"/>
              <a:t>vykošťování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U stolu hosta a  na nabídkových stolech je možno </a:t>
            </a:r>
            <a:r>
              <a:rPr lang="cs-CZ" dirty="0" err="1" smtClean="0"/>
              <a:t>dranžírovat</a:t>
            </a:r>
            <a:r>
              <a:rPr lang="cs-CZ" dirty="0" smtClean="0"/>
              <a:t> téměř všechny druhy masa a </a:t>
            </a:r>
            <a:r>
              <a:rPr lang="cs-CZ" dirty="0" smtClean="0"/>
              <a:t>drůbeže.</a:t>
            </a:r>
            <a:endParaRPr lang="cs-CZ" dirty="0" smtClean="0"/>
          </a:p>
          <a:p>
            <a:r>
              <a:rPr lang="cs-CZ" dirty="0" smtClean="0"/>
              <a:t>Nejčastěji </a:t>
            </a:r>
            <a:r>
              <a:rPr lang="cs-CZ" dirty="0" err="1" smtClean="0"/>
              <a:t>dranžírujeme</a:t>
            </a:r>
            <a:r>
              <a:rPr lang="cs-CZ" dirty="0" smtClean="0"/>
              <a:t>: pstruhy, kuřata, dvojité bifteky, sele, </a:t>
            </a:r>
            <a:r>
              <a:rPr lang="cs-CZ" dirty="0" smtClean="0"/>
              <a:t>kýtu.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</a:t>
            </a:r>
            <a:r>
              <a:rPr lang="cs-CZ" dirty="0" err="1" smtClean="0"/>
              <a:t>dranžírování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Kvalitní ostré nože, </a:t>
            </a:r>
            <a:r>
              <a:rPr lang="cs-CZ" dirty="0" err="1" smtClean="0"/>
              <a:t>dranžírovací</a:t>
            </a:r>
            <a:r>
              <a:rPr lang="cs-CZ" dirty="0" smtClean="0"/>
              <a:t> prkénko, překládací příbory, </a:t>
            </a:r>
            <a:r>
              <a:rPr lang="cs-CZ" dirty="0" smtClean="0"/>
              <a:t>ohřívače.</a:t>
            </a:r>
            <a:endParaRPr lang="cs-CZ" dirty="0" smtClean="0"/>
          </a:p>
          <a:p>
            <a:r>
              <a:rPr lang="cs-CZ" dirty="0" smtClean="0"/>
              <a:t>Řezy vedeme rychle a </a:t>
            </a:r>
            <a:r>
              <a:rPr lang="cs-CZ" dirty="0" smtClean="0"/>
              <a:t>čistě.</a:t>
            </a:r>
            <a:endParaRPr lang="cs-CZ" dirty="0" smtClean="0"/>
          </a:p>
          <a:p>
            <a:r>
              <a:rPr lang="cs-CZ" dirty="0" smtClean="0"/>
              <a:t>Pracujeme v blízkosti stolu hosta, </a:t>
            </a:r>
            <a:r>
              <a:rPr lang="cs-CZ" dirty="0" smtClean="0"/>
              <a:t>prezentace.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Dranžírování</a:t>
            </a:r>
            <a:r>
              <a:rPr lang="cs-CZ" dirty="0" smtClean="0"/>
              <a:t> pečeného pstruha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Rybu položíme na pravý bok, hlavu vlevo, hřbetem k </a:t>
            </a:r>
            <a:r>
              <a:rPr lang="cs-CZ" dirty="0" smtClean="0"/>
              <a:t>hostovi.</a:t>
            </a:r>
            <a:endParaRPr lang="cs-CZ" dirty="0" smtClean="0"/>
          </a:p>
          <a:p>
            <a:r>
              <a:rPr lang="cs-CZ" dirty="0" smtClean="0"/>
              <a:t>Vidličkou přidržujeme, nožem odstraníme ploutve (mimo ocasní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Provedeme řez za hlavou a po celé délce hřbetu od hlavy až po ocasní </a:t>
            </a:r>
            <a:r>
              <a:rPr lang="cs-CZ" dirty="0" smtClean="0"/>
              <a:t>ploutev.</a:t>
            </a:r>
            <a:endParaRPr lang="cs-CZ" dirty="0" smtClean="0"/>
          </a:p>
          <a:p>
            <a:r>
              <a:rPr lang="cs-CZ" dirty="0" smtClean="0"/>
              <a:t>Odkloníme vrchní filátko, odstraníme páteř i s hlavou a </a:t>
            </a:r>
            <a:r>
              <a:rPr lang="cs-CZ" dirty="0" smtClean="0"/>
              <a:t>ocasem.</a:t>
            </a:r>
            <a:endParaRPr lang="cs-CZ" dirty="0" smtClean="0"/>
          </a:p>
          <a:p>
            <a:r>
              <a:rPr lang="cs-CZ" dirty="0" smtClean="0"/>
              <a:t>Vyjmutí </a:t>
            </a:r>
            <a:r>
              <a:rPr lang="cs-CZ" dirty="0" err="1" smtClean="0"/>
              <a:t>filátka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Prohřejeme a </a:t>
            </a:r>
            <a:r>
              <a:rPr lang="cs-CZ" dirty="0" smtClean="0"/>
              <a:t>servírujeme.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Dranžírování</a:t>
            </a:r>
            <a:r>
              <a:rPr lang="cs-CZ" dirty="0" smtClean="0"/>
              <a:t> drůbeže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Prezentace.</a:t>
            </a:r>
            <a:endParaRPr lang="cs-CZ" dirty="0" smtClean="0"/>
          </a:p>
          <a:p>
            <a:r>
              <a:rPr lang="cs-CZ" dirty="0" smtClean="0"/>
              <a:t>Kuře </a:t>
            </a:r>
            <a:r>
              <a:rPr lang="cs-CZ" dirty="0" err="1" smtClean="0"/>
              <a:t>překádáme</a:t>
            </a:r>
            <a:r>
              <a:rPr lang="cs-CZ" dirty="0" smtClean="0"/>
              <a:t> nožem, vnořeným do břišní dutiny, krkem k </a:t>
            </a:r>
            <a:r>
              <a:rPr lang="cs-CZ" dirty="0" smtClean="0"/>
              <a:t>nám.</a:t>
            </a:r>
            <a:endParaRPr lang="cs-CZ" dirty="0" smtClean="0"/>
          </a:p>
          <a:p>
            <a:r>
              <a:rPr lang="cs-CZ" dirty="0" smtClean="0"/>
              <a:t>Vypáčení vidličkou oddělíme levé stehno, v kloubu překrojíme na 2 </a:t>
            </a:r>
            <a:r>
              <a:rPr lang="cs-CZ" dirty="0" smtClean="0"/>
              <a:t>části.</a:t>
            </a:r>
            <a:endParaRPr lang="cs-CZ" dirty="0" smtClean="0"/>
          </a:p>
          <a:p>
            <a:r>
              <a:rPr lang="cs-CZ" dirty="0" smtClean="0"/>
              <a:t>Při oddělování pravého stehna zapíchneme vidličku do páteře a stehno oddělíme </a:t>
            </a:r>
            <a:r>
              <a:rPr lang="cs-CZ" dirty="0" smtClean="0"/>
              <a:t>nožem.</a:t>
            </a:r>
            <a:endParaRPr lang="cs-CZ" dirty="0" smtClean="0"/>
          </a:p>
          <a:p>
            <a:r>
              <a:rPr lang="cs-CZ" dirty="0" smtClean="0"/>
              <a:t>Odkrojíme levé křídlo s kouskem </a:t>
            </a:r>
            <a:r>
              <a:rPr lang="cs-CZ" dirty="0" smtClean="0"/>
              <a:t>masa.</a:t>
            </a:r>
            <a:endParaRPr lang="cs-CZ" dirty="0" smtClean="0"/>
          </a:p>
          <a:p>
            <a:r>
              <a:rPr lang="cs-CZ" dirty="0" smtClean="0"/>
              <a:t>Zbylé maso na prsní kosti uvolníme řezem po celé délce až ke </a:t>
            </a:r>
            <a:r>
              <a:rPr lang="cs-CZ" dirty="0" smtClean="0"/>
              <a:t>krku.</a:t>
            </a:r>
            <a:endParaRPr lang="cs-CZ" dirty="0" smtClean="0"/>
          </a:p>
          <a:p>
            <a:r>
              <a:rPr lang="cs-CZ" dirty="0" smtClean="0"/>
              <a:t>Vyjmutí ,,ústřic</a:t>
            </a:r>
            <a:r>
              <a:rPr lang="cs-CZ" dirty="0" smtClean="0"/>
              <a:t>´´. </a:t>
            </a:r>
            <a:endParaRPr lang="cs-CZ" dirty="0" smtClean="0"/>
          </a:p>
          <a:p>
            <a:r>
              <a:rPr lang="cs-CZ" dirty="0" smtClean="0"/>
              <a:t>Zbylou kostru (karkas), ihned </a:t>
            </a:r>
            <a:r>
              <a:rPr lang="cs-CZ" dirty="0" smtClean="0"/>
              <a:t>odneseme.</a:t>
            </a:r>
            <a:endParaRPr lang="cs-CZ" dirty="0" smtClean="0"/>
          </a:p>
          <a:p>
            <a:r>
              <a:rPr lang="cs-CZ" dirty="0" smtClean="0"/>
              <a:t>Nakrájené části kuřete srovnáme na mísu a po prohřátí překládáme na </a:t>
            </a:r>
            <a:r>
              <a:rPr lang="cs-CZ" dirty="0" smtClean="0"/>
              <a:t>talíře.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</a:t>
            </a:r>
            <a:r>
              <a:rPr lang="cs-CZ" smtClean="0"/>
              <a:t>Praha: Fortuna, 1996, ISBN 80-7168-333-7.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247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Arkýř</vt:lpstr>
      <vt:lpstr>Dokument aplikace Microsoft Word 97–2003</vt:lpstr>
      <vt:lpstr>Prezentace aplikace PowerPoint</vt:lpstr>
      <vt:lpstr>Dranžírování</vt:lpstr>
      <vt:lpstr>Pravidla dranžírování</vt:lpstr>
      <vt:lpstr>Dranžírování pečeného pstruha</vt:lpstr>
      <vt:lpstr>Dranžírování drůbeže</vt:lpstr>
      <vt:lpstr>Citace 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Dranžírování</dc:title>
  <dc:creator>Valued eMachines Customer</dc:creator>
  <cp:lastModifiedBy>Landová Pavlína</cp:lastModifiedBy>
  <cp:revision>5</cp:revision>
  <dcterms:created xsi:type="dcterms:W3CDTF">2012-08-20T19:09:10Z</dcterms:created>
  <dcterms:modified xsi:type="dcterms:W3CDTF">2012-09-03T09:12:24Z</dcterms:modified>
</cp:coreProperties>
</file>