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9F2CE05-FFDB-4246-A71F-6B0DFEE8392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5B3868E-CD14-4A92-85ED-9E46E9844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27836978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p:oleObj spid="_x0000_s1026" name="Document" r:id="rId3" imgW="11089206" imgH="9825942" progId="Word.Document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296248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Slavnostní hostiny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Rozdělujeme podle dvou základních kritérií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Pro koho a za </a:t>
            </a:r>
            <a:r>
              <a:rPr lang="cs-CZ" smtClean="0"/>
              <a:t>jakým </a:t>
            </a:r>
            <a:r>
              <a:rPr lang="cs-CZ" smtClean="0"/>
              <a:t>účelem </a:t>
            </a:r>
            <a:r>
              <a:rPr lang="cs-CZ" dirty="0" smtClean="0"/>
              <a:t>se pořádá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Jakým způsobem budeme podávat  jednotlivé chody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Hostiny podle objednavatele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státníky – mají vždy oficiální charakter. Průběh slavnostní hostiny se řídí protokolem.</a:t>
            </a:r>
          </a:p>
          <a:p>
            <a:r>
              <a:rPr lang="cs-CZ" dirty="0" smtClean="0"/>
              <a:t>Hostiny pro podniky a organizace – většinou bývá stanovený finanční limit na osobu</a:t>
            </a:r>
          </a:p>
          <a:p>
            <a:r>
              <a:rPr lang="cs-CZ" dirty="0" smtClean="0"/>
              <a:t>Soukromé hostiny – k významným životním jubileím.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slavnostních příležitostí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Banket</a:t>
            </a:r>
          </a:p>
          <a:p>
            <a:r>
              <a:rPr lang="cs-CZ" dirty="0" smtClean="0"/>
              <a:t>Recepce</a:t>
            </a:r>
          </a:p>
          <a:p>
            <a:r>
              <a:rPr lang="cs-CZ" dirty="0" smtClean="0"/>
              <a:t>Raut</a:t>
            </a:r>
          </a:p>
          <a:p>
            <a:r>
              <a:rPr lang="cs-CZ" dirty="0" smtClean="0"/>
              <a:t>Koktejl</a:t>
            </a:r>
          </a:p>
          <a:p>
            <a:r>
              <a:rPr lang="cs-CZ" dirty="0" smtClean="0"/>
              <a:t>Číše vína</a:t>
            </a:r>
          </a:p>
          <a:p>
            <a:r>
              <a:rPr lang="cs-CZ" dirty="0" smtClean="0"/>
              <a:t>Čaj o páté</a:t>
            </a:r>
          </a:p>
          <a:p>
            <a:r>
              <a:rPr lang="cs-CZ" dirty="0" smtClean="0"/>
              <a:t>Výlet na lodi</a:t>
            </a:r>
          </a:p>
          <a:p>
            <a:r>
              <a:rPr lang="cs-CZ" dirty="0" smtClean="0"/>
              <a:t>Piknik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Banket – klasický způsob slavnostního stolování</a:t>
            </a:r>
          </a:p>
          <a:p>
            <a:r>
              <a:rPr lang="cs-CZ" dirty="0" smtClean="0"/>
              <a:t>Hosté sedí dle předem sestaveného zasedacího pořádku</a:t>
            </a:r>
          </a:p>
          <a:p>
            <a:r>
              <a:rPr lang="cs-CZ" dirty="0" smtClean="0"/>
              <a:t>Jednotné menu</a:t>
            </a:r>
          </a:p>
          <a:p>
            <a:r>
              <a:rPr lang="cs-CZ" dirty="0" smtClean="0"/>
              <a:t>Větší počet obsluhujících a jejich vyšší odbornost</a:t>
            </a:r>
          </a:p>
          <a:p>
            <a:r>
              <a:rPr lang="cs-CZ" dirty="0" smtClean="0"/>
              <a:t>Společné nástupy a odchody obsluhujících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Společenské setkání spojené s pohoštěním u nabídkových stolů</a:t>
            </a:r>
          </a:p>
          <a:p>
            <a:r>
              <a:rPr lang="cs-CZ" dirty="0" smtClean="0"/>
              <a:t>Nesestavujeme menu, ale seznam co nejširšího výběru pokrmů a nápojů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Akce většího společenského rozsahu pořádané zpravidla ve večerních hodinách</a:t>
            </a:r>
          </a:p>
          <a:p>
            <a:pPr>
              <a:buNone/>
            </a:pPr>
            <a:r>
              <a:rPr lang="cs-CZ" dirty="0" smtClean="0"/>
              <a:t>Pohoštění  na nabídkových stolech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Koktejl, číše vína,čaj o páté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Koktejl – společenské setkání, které má seznamovací charakter. Nabízíme malé pohoštění a míchané nápoje, pohoštění konzumujeme vestoje.</a:t>
            </a:r>
          </a:p>
          <a:p>
            <a:r>
              <a:rPr lang="cs-CZ" dirty="0" smtClean="0"/>
              <a:t>Číše vína – má krátký průběh, nabízí se sklenka vína s vhodným doplňkem (slané pečivo, mandle, drobné občerstvení), pokrmy a nápoje nabízíme z podnosů.</a:t>
            </a:r>
          </a:p>
          <a:p>
            <a:r>
              <a:rPr lang="cs-CZ" dirty="0" smtClean="0"/>
              <a:t>Čaj o páté – setkání v odpoledních hodinách spojené s hudbou a tancem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Výlet na lodi, piknik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Výlet na lodi – pořádá se v odpoledních nebo večerních hodinách a jen pro zvané hosty. Během plavby připraven program a občerstvení.</a:t>
            </a:r>
          </a:p>
          <a:p>
            <a:r>
              <a:rPr lang="cs-CZ" dirty="0" smtClean="0"/>
              <a:t>Piknik – výlet do přírody spojený s organizovaným občerstvením.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SALAČ, Gustav; PRIBULA, Milan; SEDLÁČKOVÁ, Hana. </a:t>
            </a:r>
            <a:r>
              <a:rPr lang="cs-CZ" i="1" dirty="0" smtClean="0"/>
              <a:t>Technika obsluhy a služeb</a:t>
            </a:r>
            <a:r>
              <a:rPr lang="cs-CZ" dirty="0" smtClean="0"/>
              <a:t>. Praha: SPN - pedagogické nakladatelství, a. s., 1996, ISBN 80-85937-10-7.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</TotalTime>
  <Words>282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Document</vt:lpstr>
      <vt:lpstr>Snímek 1</vt:lpstr>
      <vt:lpstr>Slavnostní hostiny</vt:lpstr>
      <vt:lpstr>Hostiny podle objednavatele</vt:lpstr>
      <vt:lpstr>Druhy slavnostních příležitostí</vt:lpstr>
      <vt:lpstr>Banket</vt:lpstr>
      <vt:lpstr>Recepce</vt:lpstr>
      <vt:lpstr>Raut</vt:lpstr>
      <vt:lpstr>Koktejl, číše vína,čaj o páté</vt:lpstr>
      <vt:lpstr>Výlet na lodi, piknik</vt:lpstr>
      <vt:lpstr>citace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expert</cp:lastModifiedBy>
  <cp:revision>9</cp:revision>
  <dcterms:created xsi:type="dcterms:W3CDTF">2012-08-05T08:35:55Z</dcterms:created>
  <dcterms:modified xsi:type="dcterms:W3CDTF">2012-09-04T07:12:39Z</dcterms:modified>
</cp:coreProperties>
</file>