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946" y="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EBAE8-3A14-4ABF-B5DD-BDFB4C35ED52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05ED54-EB92-49AA-B0DA-C82CD65D4C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59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Všechny</a:t>
            </a:r>
            <a:r>
              <a:rPr lang="cs-CZ" baseline="0" smtClean="0"/>
              <a:t> f</a:t>
            </a:r>
            <a:r>
              <a:rPr lang="cs-CZ" smtClean="0"/>
              <a:t>otografie pořídila autorka – Lenka Galasová.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05ED54-EB92-49AA-B0DA-C82CD65D4C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3AAED-632F-4EBC-A139-956B68EBBCAE}" type="datetimeFigureOut">
              <a:rPr lang="cs-CZ" smtClean="0"/>
              <a:pPr/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3B1D3-4314-43B1-8741-52D732CD15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u="sng" dirty="0" smtClean="0">
                <a:solidFill>
                  <a:srgbClr val="0070C0"/>
                </a:solidFill>
                <a:latin typeface="Georgia" pitchFamily="18" charset="0"/>
              </a:rPr>
              <a:t>LONDON</a:t>
            </a:r>
            <a:endParaRPr lang="cs-CZ" sz="9600" b="1" u="sng" dirty="0">
              <a:solidFill>
                <a:srgbClr val="0070C0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708099"/>
            <a:ext cx="6866534" cy="5149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Kingdom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214530"/>
            <a:ext cx="7490765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1" y="4286255"/>
            <a:ext cx="3049626" cy="2287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by </a:t>
            </a:r>
            <a:r>
              <a:rPr lang="cs-CZ" dirty="0" err="1" smtClean="0"/>
              <a:t>walking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by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means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transport.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8186" y="47958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43248"/>
            <a:ext cx="3072384" cy="230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8598" y="2643182"/>
            <a:ext cx="3025402" cy="22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285720" y="5643578"/>
            <a:ext cx="2234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double-</a:t>
            </a:r>
            <a:r>
              <a:rPr lang="cs-CZ" sz="2400" dirty="0" err="1" smtClean="0"/>
              <a:t>decker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00496" y="3857628"/>
            <a:ext cx="1002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boat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00826" y="5072074"/>
            <a:ext cx="239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Underground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London </a:t>
            </a:r>
            <a:r>
              <a:rPr lang="cs-CZ" dirty="0" err="1"/>
              <a:t>E</a:t>
            </a:r>
            <a:r>
              <a:rPr lang="cs-CZ" dirty="0" err="1" smtClean="0"/>
              <a:t>ye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437181"/>
            <a:ext cx="5894426" cy="4420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attractive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visitors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go.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43182"/>
            <a:ext cx="3368243" cy="2526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3214686"/>
            <a:ext cx="3391002" cy="2543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714348" y="5214950"/>
            <a:ext cx="1482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6248" y="5786454"/>
            <a:ext cx="181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Tower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endParaRPr lang="cs-CZ" sz="2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7299" y="3143248"/>
            <a:ext cx="2406701" cy="3208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6643702" y="6396335"/>
            <a:ext cx="2732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err="1" smtClean="0"/>
              <a:t>The</a:t>
            </a:r>
            <a:r>
              <a:rPr lang="cs-CZ" sz="2300" dirty="0" smtClean="0"/>
              <a:t> </a:t>
            </a:r>
            <a:r>
              <a:rPr lang="cs-CZ" sz="2300" dirty="0" err="1" smtClean="0"/>
              <a:t>National</a:t>
            </a:r>
            <a:r>
              <a:rPr lang="cs-CZ" sz="2300" dirty="0" smtClean="0"/>
              <a:t> </a:t>
            </a:r>
            <a:r>
              <a:rPr lang="cs-CZ" sz="2300" dirty="0" err="1" smtClean="0"/>
              <a:t>Gallery</a:t>
            </a:r>
            <a:endParaRPr lang="cs-CZ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0" y="3000372"/>
            <a:ext cx="2637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Westminster</a:t>
            </a:r>
            <a:r>
              <a:rPr lang="cs-CZ" sz="2400" dirty="0" smtClean="0"/>
              <a:t> </a:t>
            </a:r>
            <a:r>
              <a:rPr lang="cs-CZ" sz="2400" dirty="0" err="1" smtClean="0"/>
              <a:t>Abbey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5056" y="0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500958" y="2928934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Ben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1785926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428992" y="4786322"/>
            <a:ext cx="2547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Downing</a:t>
            </a:r>
            <a:r>
              <a:rPr lang="cs-CZ" sz="2400" dirty="0" smtClean="0"/>
              <a:t> </a:t>
            </a:r>
            <a:r>
              <a:rPr lang="cs-CZ" sz="2400" dirty="0" err="1" smtClean="0"/>
              <a:t>Street</a:t>
            </a:r>
            <a:r>
              <a:rPr lang="cs-CZ" sz="2400" dirty="0"/>
              <a:t> </a:t>
            </a:r>
            <a:r>
              <a:rPr lang="cs-CZ" sz="2400" dirty="0" smtClean="0"/>
              <a:t>10</a:t>
            </a:r>
            <a:endParaRPr lang="cs-CZ" sz="24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857628"/>
            <a:ext cx="3026867" cy="227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142844" y="6143644"/>
            <a:ext cx="2584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Buckingham</a:t>
            </a:r>
            <a:r>
              <a:rPr lang="cs-CZ" sz="2400" dirty="0" smtClean="0"/>
              <a:t> </a:t>
            </a:r>
            <a:r>
              <a:rPr lang="cs-CZ" sz="2400" dirty="0" err="1" smtClean="0"/>
              <a:t>Palace</a:t>
            </a:r>
            <a:endParaRPr lang="cs-CZ" sz="2400" dirty="0"/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25056" y="3357562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TextovéPole 17"/>
          <p:cNvSpPr txBox="1"/>
          <p:nvPr/>
        </p:nvSpPr>
        <p:spPr>
          <a:xfrm>
            <a:off x="6582978" y="6396335"/>
            <a:ext cx="2629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St. Paul’s </a:t>
            </a:r>
            <a:r>
              <a:rPr lang="cs-CZ" sz="2400" dirty="0" err="1" smtClean="0"/>
              <a:t>Cathedral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428736"/>
            <a:ext cx="2958592" cy="2218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32" y="3214679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2958592" cy="2218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85408" y="0"/>
            <a:ext cx="2958592" cy="2218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3286124"/>
            <a:ext cx="2218944" cy="295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3286116" y="4572008"/>
            <a:ext cx="2561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St. Paul’s </a:t>
            </a:r>
            <a:r>
              <a:rPr lang="cs-CZ" sz="2400" dirty="0" err="1" smtClean="0"/>
              <a:t>Cathedral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6286520"/>
            <a:ext cx="2523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double-</a:t>
            </a:r>
            <a:r>
              <a:rPr lang="cs-CZ" sz="2400" dirty="0" err="1" smtClean="0"/>
              <a:t>decker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00496" y="5429264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Ben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6116" y="5000636"/>
            <a:ext cx="2584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Buckingham</a:t>
            </a:r>
            <a:r>
              <a:rPr lang="cs-CZ" sz="2400" dirty="0" smtClean="0"/>
              <a:t> </a:t>
            </a:r>
            <a:r>
              <a:rPr lang="cs-CZ" sz="2400" dirty="0" err="1"/>
              <a:t>P</a:t>
            </a:r>
            <a:r>
              <a:rPr lang="cs-CZ" sz="2400" dirty="0" err="1" smtClean="0"/>
              <a:t>alace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00430" y="5857892"/>
            <a:ext cx="2161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London </a:t>
            </a:r>
            <a:r>
              <a:rPr lang="cs-CZ" sz="2400" dirty="0" err="1" smtClean="0"/>
              <a:t>Eye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14678" y="4214818"/>
            <a:ext cx="2643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remember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err="1" smtClean="0"/>
              <a:t>Quiz</a:t>
            </a:r>
            <a:r>
              <a:rPr lang="cs-CZ" u="sng" dirty="0" smtClean="0"/>
              <a:t> </a:t>
            </a:r>
            <a:r>
              <a:rPr lang="cs-CZ" u="sng" dirty="0" err="1" smtClean="0"/>
              <a:t>about</a:t>
            </a:r>
            <a:r>
              <a:rPr lang="cs-CZ" u="sng" dirty="0" smtClean="0"/>
              <a:t> London.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in London?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r>
              <a:rPr lang="cs-CZ" dirty="0" smtClean="0"/>
              <a:t>?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double-</a:t>
            </a:r>
            <a:r>
              <a:rPr lang="cs-CZ" dirty="0" err="1" smtClean="0"/>
              <a:t>deckers</a:t>
            </a:r>
            <a:r>
              <a:rPr lang="cs-CZ" dirty="0" smtClean="0"/>
              <a:t>?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smtClean="0"/>
              <a:t>Q</a:t>
            </a:r>
            <a:r>
              <a:rPr lang="en-US" dirty="0" smtClean="0"/>
              <a:t>u</a:t>
            </a:r>
            <a:r>
              <a:rPr lang="cs-CZ" dirty="0" err="1" smtClean="0"/>
              <a:t>een’s</a:t>
            </a:r>
            <a:r>
              <a:rPr lang="cs-CZ" dirty="0" smtClean="0"/>
              <a:t> </a:t>
            </a:r>
            <a:r>
              <a:rPr lang="cs-CZ" dirty="0" smtClean="0"/>
              <a:t>residence in London?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smtClean="0"/>
              <a:t>Všechny fotografie pořídila autorka – Lenka Galasová.</a:t>
            </a:r>
            <a:endParaRPr lang="cs-CZ"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181</Words>
  <Application>Microsoft Office PowerPoint</Application>
  <PresentationFormat>Předvádění na obrazovce (4:3)</PresentationFormat>
  <Paragraphs>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LONDON</vt:lpstr>
      <vt:lpstr>London</vt:lpstr>
      <vt:lpstr>London</vt:lpstr>
      <vt:lpstr>London</vt:lpstr>
      <vt:lpstr>London</vt:lpstr>
      <vt:lpstr>London</vt:lpstr>
      <vt:lpstr>London</vt:lpstr>
      <vt:lpstr>London</vt:lpstr>
      <vt:lpstr>London</vt:lpstr>
      <vt:lpstr>Všechny fotografie pořídila autorka – Lenka Galasová.</vt:lpstr>
    </vt:vector>
  </TitlesOfParts>
  <Company>Lenka Galasová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Isaailance</cp:lastModifiedBy>
  <cp:revision>30</cp:revision>
  <dcterms:created xsi:type="dcterms:W3CDTF">2011-06-06T15:41:38Z</dcterms:created>
  <dcterms:modified xsi:type="dcterms:W3CDTF">2012-09-07T20:26:49Z</dcterms:modified>
</cp:coreProperties>
</file>