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60" r:id="rId3"/>
    <p:sldId id="259" r:id="rId4"/>
    <p:sldId id="262" r:id="rId5"/>
    <p:sldId id="261" r:id="rId6"/>
    <p:sldId id="263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53" autoAdjust="0"/>
  </p:normalViewPr>
  <p:slideViewPr>
    <p:cSldViewPr>
      <p:cViewPr varScale="1">
        <p:scale>
          <a:sx n="106" d="100"/>
          <a:sy n="106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6BD4D-F921-42F9-A4CD-C3C19AE2A852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C66C2C-BE4F-4124-9049-702A4500F5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2011-10-31]. Obrázek dostupný pod licencí GNU Free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Documentation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Licence na www: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=75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=167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=265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=239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=233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=236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=231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=6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=14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=168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=44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=116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=31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=26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=19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=3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=18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=156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=147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=209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C66C2C-BE4F-4124-9049-702A4500F5F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7" y="3550127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5" y="3550127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5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3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1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20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20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1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6A8620D-EDB9-457F-82CD-A0E83DEF04EB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E7BC727-8E64-42B9-B8EF-B25838D1E6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1" y="3571876"/>
            <a:ext cx="8305800" cy="19812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HALLOWEEN</a:t>
            </a:r>
            <a:endParaRPr lang="cs-CZ" sz="9600" b="1" dirty="0">
              <a:solidFill>
                <a:srgbClr val="C00000"/>
              </a:solidFill>
            </a:endParaRPr>
          </a:p>
        </p:txBody>
      </p:sp>
      <p:pic>
        <p:nvPicPr>
          <p:cNvPr id="48130" name="Picture 2" descr="Halloween flying-red-wit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85728"/>
            <a:ext cx="4071967" cy="3000396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3"/>
            <a:ext cx="8229600" cy="30963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solidFill>
                  <a:srgbClr val="C00000"/>
                </a:solidFill>
              </a:rPr>
              <a:t>Halloween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is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celebrated</a:t>
            </a:r>
            <a:r>
              <a:rPr lang="cs-CZ" sz="3600" dirty="0" smtClean="0">
                <a:solidFill>
                  <a:srgbClr val="C00000"/>
                </a:solidFill>
              </a:rPr>
              <a:t> on </a:t>
            </a:r>
            <a:r>
              <a:rPr lang="cs-CZ" sz="3600" dirty="0" err="1" smtClean="0">
                <a:solidFill>
                  <a:srgbClr val="C00000"/>
                </a:solidFill>
              </a:rPr>
              <a:t>the</a:t>
            </a:r>
            <a:r>
              <a:rPr lang="cs-CZ" sz="3600" dirty="0" smtClean="0">
                <a:solidFill>
                  <a:srgbClr val="C00000"/>
                </a:solidFill>
              </a:rPr>
              <a:t> 31st </a:t>
            </a:r>
            <a:r>
              <a:rPr lang="cs-CZ" sz="3600" dirty="0" err="1" smtClean="0">
                <a:solidFill>
                  <a:srgbClr val="C00000"/>
                </a:solidFill>
              </a:rPr>
              <a:t>of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October</a:t>
            </a:r>
            <a:r>
              <a:rPr lang="cs-CZ" sz="3600" dirty="0" smtClean="0">
                <a:solidFill>
                  <a:srgbClr val="C00000"/>
                </a:solidFill>
              </a:rPr>
              <a:t> in </a:t>
            </a:r>
            <a:r>
              <a:rPr lang="cs-CZ" sz="3600" dirty="0" err="1" smtClean="0">
                <a:solidFill>
                  <a:srgbClr val="C00000"/>
                </a:solidFill>
              </a:rPr>
              <a:t>the</a:t>
            </a:r>
            <a:r>
              <a:rPr lang="cs-CZ" sz="3600" dirty="0" smtClean="0">
                <a:solidFill>
                  <a:srgbClr val="C00000"/>
                </a:solidFill>
              </a:rPr>
              <a:t> UK, </a:t>
            </a:r>
            <a:r>
              <a:rPr lang="cs-CZ" sz="3600" dirty="0" err="1" smtClean="0">
                <a:solidFill>
                  <a:srgbClr val="C00000"/>
                </a:solidFill>
              </a:rPr>
              <a:t>the</a:t>
            </a:r>
            <a:r>
              <a:rPr lang="cs-CZ" sz="3600" dirty="0" smtClean="0">
                <a:solidFill>
                  <a:srgbClr val="C00000"/>
                </a:solidFill>
              </a:rPr>
              <a:t> USA, </a:t>
            </a:r>
            <a:r>
              <a:rPr lang="cs-CZ" sz="3600" dirty="0" err="1" smtClean="0">
                <a:solidFill>
                  <a:srgbClr val="C00000"/>
                </a:solidFill>
              </a:rPr>
              <a:t>Canada</a:t>
            </a:r>
            <a:r>
              <a:rPr lang="cs-CZ" sz="3600" dirty="0" smtClean="0">
                <a:solidFill>
                  <a:srgbClr val="C00000"/>
                </a:solidFill>
              </a:rPr>
              <a:t>, </a:t>
            </a:r>
            <a:r>
              <a:rPr lang="cs-CZ" sz="3600" dirty="0" err="1" smtClean="0">
                <a:solidFill>
                  <a:srgbClr val="C00000"/>
                </a:solidFill>
              </a:rPr>
              <a:t>Australia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and</a:t>
            </a:r>
            <a:r>
              <a:rPr lang="cs-CZ" sz="3600" dirty="0" smtClean="0">
                <a:solidFill>
                  <a:srgbClr val="C00000"/>
                </a:solidFill>
              </a:rPr>
              <a:t> New </a:t>
            </a:r>
            <a:r>
              <a:rPr lang="cs-CZ" sz="3600" dirty="0" err="1" smtClean="0">
                <a:solidFill>
                  <a:srgbClr val="C00000"/>
                </a:solidFill>
              </a:rPr>
              <a:t>Zeland</a:t>
            </a:r>
            <a:r>
              <a:rPr lang="cs-CZ" sz="3600" dirty="0" smtClean="0">
                <a:solidFill>
                  <a:srgbClr val="C00000"/>
                </a:solidFill>
              </a:rPr>
              <a:t>. 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solidFill>
                  <a:srgbClr val="C00000"/>
                </a:solidFill>
              </a:rPr>
              <a:t>It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is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an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important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celebration</a:t>
            </a:r>
            <a:r>
              <a:rPr lang="cs-CZ" sz="3600" dirty="0" smtClean="0">
                <a:solidFill>
                  <a:srgbClr val="C00000"/>
                </a:solidFill>
              </a:rPr>
              <a:t>, </a:t>
            </a:r>
            <a:r>
              <a:rPr lang="cs-CZ" sz="3600" dirty="0" err="1" smtClean="0">
                <a:solidFill>
                  <a:srgbClr val="C00000"/>
                </a:solidFill>
              </a:rPr>
              <a:t>especially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for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children</a:t>
            </a:r>
            <a:r>
              <a:rPr lang="cs-CZ" sz="3600" dirty="0" smtClean="0">
                <a:solidFill>
                  <a:srgbClr val="C00000"/>
                </a:solidFill>
              </a:rPr>
              <a:t>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7170" name="Picture 2" descr="Halloween pumpkin face w ey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7" y="3717032"/>
            <a:ext cx="3456383" cy="2592288"/>
          </a:xfrm>
          <a:prstGeom prst="rect">
            <a:avLst/>
          </a:prstGeom>
          <a:noFill/>
        </p:spPr>
      </p:pic>
      <p:pic>
        <p:nvPicPr>
          <p:cNvPr id="7172" name="Picture 4" descr="Halloween witch flyi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9" y="3140969"/>
            <a:ext cx="2478783" cy="3356993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Halloween trick or treater girl as monst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7" y="3500439"/>
            <a:ext cx="2009775" cy="2809876"/>
          </a:xfrm>
          <a:prstGeom prst="rect">
            <a:avLst/>
          </a:prstGeom>
          <a:noFill/>
        </p:spPr>
      </p:pic>
      <p:pic>
        <p:nvPicPr>
          <p:cNvPr id="55300" name="Picture 4" descr="Halloween trick or treater vampir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1" y="3571877"/>
            <a:ext cx="2009775" cy="2800351"/>
          </a:xfrm>
          <a:prstGeom prst="rect">
            <a:avLst/>
          </a:prstGeom>
          <a:noFill/>
        </p:spPr>
      </p:pic>
      <p:pic>
        <p:nvPicPr>
          <p:cNvPr id="55302" name="Picture 6" descr="Halloween trick or treater devi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200" y="3643315"/>
            <a:ext cx="2790825" cy="2828925"/>
          </a:xfrm>
          <a:prstGeom prst="rect">
            <a:avLst/>
          </a:prstGeom>
          <a:noFill/>
        </p:spPr>
      </p:pic>
      <p:pic>
        <p:nvPicPr>
          <p:cNvPr id="55304" name="Picture 8" descr="Halloween trick treat ba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1" y="1412777"/>
            <a:ext cx="1428751" cy="17621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6" y="692696"/>
            <a:ext cx="64609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On </a:t>
            </a:r>
            <a:r>
              <a:rPr lang="cs-CZ" sz="3600" dirty="0" err="1" smtClean="0">
                <a:solidFill>
                  <a:srgbClr val="C00000"/>
                </a:solidFill>
              </a:rPr>
              <a:t>this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day</a:t>
            </a:r>
            <a:r>
              <a:rPr lang="cs-CZ" sz="3600" dirty="0" smtClean="0">
                <a:solidFill>
                  <a:srgbClr val="C00000"/>
                </a:solidFill>
              </a:rPr>
              <a:t>, </a:t>
            </a:r>
            <a:r>
              <a:rPr lang="cs-CZ" sz="3600" dirty="0" err="1" smtClean="0">
                <a:solidFill>
                  <a:srgbClr val="C00000"/>
                </a:solidFill>
              </a:rPr>
              <a:t>it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`s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traditional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 to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get</a:t>
            </a:r>
            <a:endParaRPr lang="cs-CZ" sz="3600" dirty="0" smtClean="0">
              <a:solidFill>
                <a:srgbClr val="C00000"/>
              </a:solidFill>
              <a:latin typeface="Times New Roman"/>
              <a:cs typeface="Times New Roman"/>
            </a:endParaRPr>
          </a:p>
          <a:p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dressed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up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 as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witches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,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ghosts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, </a:t>
            </a:r>
          </a:p>
          <a:p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vampires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 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and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Times New Roman"/>
                <a:cs typeface="Times New Roman"/>
              </a:rPr>
              <a:t>have</a:t>
            </a:r>
            <a:r>
              <a:rPr lang="cs-CZ" sz="3600" dirty="0" smtClean="0">
                <a:solidFill>
                  <a:srgbClr val="C00000"/>
                </a:solidFill>
                <a:latin typeface="Times New Roman"/>
                <a:cs typeface="Times New Roman"/>
              </a:rPr>
              <a:t> a party.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2016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err="1" smtClean="0">
                <a:solidFill>
                  <a:srgbClr val="C00000"/>
                </a:solidFill>
              </a:rPr>
              <a:t>Traditional</a:t>
            </a:r>
            <a:r>
              <a:rPr lang="cs-CZ" sz="3600" dirty="0" smtClean="0">
                <a:solidFill>
                  <a:srgbClr val="C00000"/>
                </a:solidFill>
              </a:rPr>
              <a:t> party </a:t>
            </a:r>
            <a:r>
              <a:rPr lang="cs-CZ" sz="3600" dirty="0" err="1" smtClean="0">
                <a:solidFill>
                  <a:srgbClr val="C00000"/>
                </a:solidFill>
              </a:rPr>
              <a:t>decorations</a:t>
            </a:r>
            <a:r>
              <a:rPr lang="cs-CZ" sz="3600" dirty="0" smtClean="0">
                <a:solidFill>
                  <a:srgbClr val="C00000"/>
                </a:solidFill>
              </a:rPr>
              <a:t> are </a:t>
            </a:r>
            <a:r>
              <a:rPr lang="cs-CZ" sz="3600" dirty="0" err="1" smtClean="0">
                <a:solidFill>
                  <a:srgbClr val="C00000"/>
                </a:solidFill>
              </a:rPr>
              <a:t>bats</a:t>
            </a:r>
            <a:r>
              <a:rPr lang="cs-CZ" sz="3600" dirty="0" smtClean="0">
                <a:solidFill>
                  <a:srgbClr val="C00000"/>
                </a:solidFill>
              </a:rPr>
              <a:t>,</a:t>
            </a:r>
          </a:p>
          <a:p>
            <a:pPr>
              <a:buNone/>
            </a:pPr>
            <a:r>
              <a:rPr lang="cs-CZ" sz="3600" dirty="0" err="1" smtClean="0">
                <a:solidFill>
                  <a:srgbClr val="C00000"/>
                </a:solidFill>
              </a:rPr>
              <a:t>spiders</a:t>
            </a:r>
            <a:r>
              <a:rPr lang="cs-CZ" sz="3600" dirty="0" smtClean="0">
                <a:solidFill>
                  <a:srgbClr val="C00000"/>
                </a:solidFill>
              </a:rPr>
              <a:t>, </a:t>
            </a:r>
            <a:r>
              <a:rPr lang="cs-CZ" sz="3600" dirty="0" err="1" smtClean="0">
                <a:solidFill>
                  <a:srgbClr val="C00000"/>
                </a:solidFill>
              </a:rPr>
              <a:t>black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cats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and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pumpkin</a:t>
            </a:r>
            <a:endParaRPr lang="cs-CZ" sz="36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600" dirty="0" err="1" smtClean="0">
                <a:solidFill>
                  <a:srgbClr val="C00000"/>
                </a:solidFill>
              </a:rPr>
              <a:t>lanterns</a:t>
            </a:r>
            <a:r>
              <a:rPr lang="cs-CZ" sz="3600" dirty="0" smtClean="0">
                <a:solidFill>
                  <a:srgbClr val="C00000"/>
                </a:solidFill>
              </a:rPr>
              <a:t>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25602" name="Picture 2" descr="Halloween spider on a web orang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212976"/>
            <a:ext cx="3657600" cy="3457576"/>
          </a:xfrm>
          <a:prstGeom prst="rect">
            <a:avLst/>
          </a:prstGeom>
          <a:noFill/>
        </p:spPr>
      </p:pic>
      <p:pic>
        <p:nvPicPr>
          <p:cNvPr id="25604" name="Picture 4" descr="Halloween Pumpkin lantern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573017"/>
            <a:ext cx="3657600" cy="2943225"/>
          </a:xfrm>
          <a:prstGeom prst="rect">
            <a:avLst/>
          </a:prstGeom>
          <a:noFill/>
        </p:spPr>
      </p:pic>
      <p:pic>
        <p:nvPicPr>
          <p:cNvPr id="25606" name="Picture 6" descr="Halloween bats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916833"/>
            <a:ext cx="1944216" cy="870199"/>
          </a:xfrm>
          <a:prstGeom prst="rect">
            <a:avLst/>
          </a:prstGeom>
          <a:noFill/>
        </p:spPr>
      </p:pic>
      <p:pic>
        <p:nvPicPr>
          <p:cNvPr id="25608" name="Picture 8" descr="Halloween black cat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3" y="908720"/>
            <a:ext cx="1657351" cy="220027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alloween deco wit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9" y="1052737"/>
            <a:ext cx="7085715" cy="4526984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alloween halloween wit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96652"/>
            <a:ext cx="6048672" cy="6318701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571480"/>
            <a:ext cx="4059936" cy="552452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BAT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GHOST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WITCH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SPIDER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PUMPKIN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HAT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AN OWL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CAT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A BROOM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571480"/>
            <a:ext cx="4059936" cy="55245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02" name="Picture 2" descr="Halloween cat under witch ha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5" y="71415"/>
            <a:ext cx="1857389" cy="1214446"/>
          </a:xfrm>
          <a:prstGeom prst="rect">
            <a:avLst/>
          </a:prstGeom>
          <a:noFill/>
        </p:spPr>
      </p:pic>
      <p:pic>
        <p:nvPicPr>
          <p:cNvPr id="51204" name="Picture 4" descr="Halloween cat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5643579"/>
            <a:ext cx="1071571" cy="1076326"/>
          </a:xfrm>
          <a:prstGeom prst="rect">
            <a:avLst/>
          </a:prstGeom>
          <a:noFill/>
        </p:spPr>
      </p:pic>
      <p:pic>
        <p:nvPicPr>
          <p:cNvPr id="51206" name="Picture 6" descr="Halloween broomstic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00957" y="4500571"/>
            <a:ext cx="1400171" cy="2271713"/>
          </a:xfrm>
          <a:prstGeom prst="rect">
            <a:avLst/>
          </a:prstGeom>
          <a:noFill/>
        </p:spPr>
      </p:pic>
      <p:pic>
        <p:nvPicPr>
          <p:cNvPr id="51208" name="Picture 8" descr="Halloween ba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93" y="142853"/>
            <a:ext cx="1857369" cy="642941"/>
          </a:xfrm>
          <a:prstGeom prst="rect">
            <a:avLst/>
          </a:prstGeom>
          <a:noFill/>
        </p:spPr>
      </p:pic>
      <p:pic>
        <p:nvPicPr>
          <p:cNvPr id="51210" name="Picture 10" descr="Halloween angry witch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2067" y="4572008"/>
            <a:ext cx="2000264" cy="2285993"/>
          </a:xfrm>
          <a:prstGeom prst="rect">
            <a:avLst/>
          </a:prstGeom>
          <a:noFill/>
        </p:spPr>
      </p:pic>
      <p:pic>
        <p:nvPicPr>
          <p:cNvPr id="51212" name="Picture 12" descr="Halloween boo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15140" y="2714620"/>
            <a:ext cx="2171699" cy="1538286"/>
          </a:xfrm>
          <a:prstGeom prst="rect">
            <a:avLst/>
          </a:prstGeom>
          <a:noFill/>
        </p:spPr>
      </p:pic>
      <p:pic>
        <p:nvPicPr>
          <p:cNvPr id="51214" name="Picture 14" descr="Halloween pumpkin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00893" y="1000108"/>
            <a:ext cx="1866897" cy="1571636"/>
          </a:xfrm>
          <a:prstGeom prst="rect">
            <a:avLst/>
          </a:prstGeom>
          <a:noFill/>
        </p:spPr>
      </p:pic>
      <p:pic>
        <p:nvPicPr>
          <p:cNvPr id="51216" name="Picture 16" descr="Halloween owl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7620" y="1571613"/>
            <a:ext cx="2443149" cy="1371592"/>
          </a:xfrm>
          <a:prstGeom prst="rect">
            <a:avLst/>
          </a:prstGeom>
          <a:noFill/>
        </p:spPr>
      </p:pic>
      <p:pic>
        <p:nvPicPr>
          <p:cNvPr id="51218" name="Picture 18" descr="Halloween spider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572001" y="3286124"/>
            <a:ext cx="1347780" cy="1000131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4290"/>
            <a:ext cx="4059936" cy="5881710"/>
          </a:xfr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BAT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GHOST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WITCH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SPIDER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PUMPKIN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HAT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OWL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CAT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BROOM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14290"/>
            <a:ext cx="4059936" cy="58817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CHIWT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REDPSI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AHT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GTOSH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WOL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OBORM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ABT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IKNPMUP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ATC</a:t>
            </a:r>
            <a:endParaRPr lang="cs-CZ" sz="3600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212</Words>
  <Application>Microsoft Office PowerPoint</Application>
  <PresentationFormat>Předvádění na obrazovce (4:3)</PresentationFormat>
  <Paragraphs>69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HALLOWEEN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Lenka Galasová</dc:creator>
  <cp:lastModifiedBy>uzivatel</cp:lastModifiedBy>
  <cp:revision>17</cp:revision>
  <dcterms:created xsi:type="dcterms:W3CDTF">2011-10-30T18:34:26Z</dcterms:created>
  <dcterms:modified xsi:type="dcterms:W3CDTF">2011-10-31T08:45:07Z</dcterms:modified>
</cp:coreProperties>
</file>