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53" autoAdjust="0"/>
  </p:normalViewPr>
  <p:slideViewPr>
    <p:cSldViewPr>
      <p:cViewPr varScale="1">
        <p:scale>
          <a:sx n="80" d="100"/>
          <a:sy n="80" d="100"/>
        </p:scale>
        <p:origin x="-486" y="-1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AD7510-7A45-4646-BD9E-BBB22B975BF8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E1D607-34B9-4774-8830-5E7065ECA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E1D607-34B9-4774-8830-5E7065ECA26E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E8103-DB9B-4D7F-942F-AA1317E1CDF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1FA72-049E-4479-B03D-775C9119E6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2643182"/>
            <a:ext cx="8229600" cy="1143000"/>
          </a:xfr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r>
              <a:rPr lang="cs-CZ" sz="6000" b="1" u="sng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Zápis čísel nad 1000 000</a:t>
            </a:r>
            <a:endParaRPr lang="cs-CZ" sz="6000" b="1" u="sng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71438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Zapiš čísla vyjádřená slovy:</a:t>
            </a:r>
            <a:endParaRPr lang="cs-CZ" sz="36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428736"/>
            <a:ext cx="898194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dva miliony tři sta šest tisíc dvě stě jedna    _____________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sedm milionů jedenáct tisíc osm set pět       _____________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sto milionů dvě stě devět tisíc třicet tři	        _____________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šedesát jedna milionů čtyři tisíce devět set  _____________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osm milionů devět set tisíc sedm set čtrnáct_____________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dvacet šest milionů pět tisíc tři sta dvacet    _____________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tři sta milionů pět set tisíc dvě stě jedenáct  _____________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jedna miliarda šest set devadesát osm milionů tři sta dvacet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pět tisíc šest set jedna                                   _____________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Zapiš čísla z tabulky, která mají:</a:t>
            </a:r>
            <a:endParaRPr lang="cs-CZ" sz="36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85720" y="1428736"/>
          <a:ext cx="6096000" cy="460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781064"/>
                <a:gridCol w="438136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ML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SM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</a:rPr>
                        <a:t>DM</a:t>
                      </a:r>
                      <a:endParaRPr lang="cs-CZ" sz="2400" dirty="0">
                        <a:solidFill>
                          <a:schemeClr val="accent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C000"/>
                          </a:solidFill>
                        </a:rPr>
                        <a:t>ST</a:t>
                      </a:r>
                      <a:endParaRPr lang="cs-CZ" sz="24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B0F0"/>
                          </a:solidFill>
                        </a:rPr>
                        <a:t>DT</a:t>
                      </a:r>
                      <a:endParaRPr lang="cs-CZ" sz="2400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00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D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458649" y="1928802"/>
            <a:ext cx="2582758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__________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__________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__________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__________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__________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__________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__________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solidFill>
                  <a:srgbClr val="00B05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Najdi chyby a o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prav zápis čísel v tabulce: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1428736"/>
          <a:ext cx="6096000" cy="460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781064"/>
                <a:gridCol w="438136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ML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SM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</a:rPr>
                        <a:t>DM</a:t>
                      </a:r>
                      <a:endParaRPr lang="cs-CZ" sz="2400" dirty="0">
                        <a:solidFill>
                          <a:schemeClr val="accent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C000"/>
                          </a:solidFill>
                        </a:rPr>
                        <a:t>ST</a:t>
                      </a:r>
                      <a:endParaRPr lang="cs-CZ" sz="24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B0F0"/>
                          </a:solidFill>
                        </a:rPr>
                        <a:t>DT</a:t>
                      </a:r>
                      <a:endParaRPr lang="cs-CZ" sz="2400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00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D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458649" y="1928802"/>
            <a:ext cx="2691763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6 525 310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45 720 646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2 832 596 014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565 702 352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90 274 973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6 104 563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1 705 809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42 306 105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-1429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Doplň rozvinutý zápis čísla v desítkové soustavě:</a:t>
            </a:r>
            <a:endParaRPr lang="cs-CZ" sz="36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2354" y="928670"/>
            <a:ext cx="882164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latin typeface="Times New Roman" pitchFamily="18" charset="0"/>
                <a:cs typeface="Times New Roman" pitchFamily="18" charset="0"/>
              </a:rPr>
              <a:t>Vzor: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46 321 045 = 4 . 10 000 000 + 6 .  </a:t>
            </a:r>
            <a:r>
              <a:rPr lang="cs-CZ" sz="24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1 000 000</a:t>
            </a:r>
            <a:r>
              <a:rPr lang="cs-CZ" sz="24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+ 3 . 100 000 + </a:t>
            </a:r>
          </a:p>
          <a:p>
            <a:r>
              <a:rPr lang="cs-CZ" sz="24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. 10 000 + 1 . 1 000 + 0 . </a:t>
            </a:r>
            <a:r>
              <a:rPr lang="cs-CZ" sz="24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+ 4 . 10 + 5 . 1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6 321 476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= 6 . 1 000 000 + 3 . ______ + 2 . 10 000 + 1 . 1 000 +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_ . 100 + 7 . 10 + _ . 1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16 532 035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= 1 . 10 000 000 + 6 . ______ + 5 . 100 000 + 3 . 10 000 +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 .  ____ + 0 . 100 + _ . 10 </a:t>
            </a:r>
            <a:r>
              <a:rPr lang="cs-CZ" sz="24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24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1</a:t>
            </a:r>
          </a:p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9 856 420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= 9 . 1 000 000 + _ . 100 000 + 5. 10 000 + 6 . 1 000 + 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 . ___ + 2 . 10 + 0 . _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88 658 563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= 8 . ________ + 8 . 1 000 000 + 6 . 100 000 + 5 . 10 000 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+ _ . 1 000 + _ . 100 + 6 . 10 + 3 . 1</a:t>
            </a:r>
          </a:p>
          <a:p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2 749 980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= 2 . 1 000 000 + 7 . 100 000 + 4 . ______ + 9 . 1 000 + 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 . 100 + _ . 10 + 0 . _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130 564 052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= 1 . ________ + 3 . _______ + 0 . _______ + 5 . _____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+ 6 . _____ + 4 .  ____ + 0 . ___ + 5 . __ + 2 . 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Doplň zkrácený zápis čísla: </a:t>
            </a:r>
            <a:endParaRPr lang="cs-CZ" sz="36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1428736"/>
            <a:ext cx="891782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latin typeface="Times New Roman" pitchFamily="18" charset="0"/>
                <a:cs typeface="Times New Roman" pitchFamily="18" charset="0"/>
              </a:rPr>
              <a:t>Vzor: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4 . 1 000 000 + 3 . 100 000 + 6 . 10 000 + 0. 1 000 + 9 . 100 </a:t>
            </a:r>
          </a:p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+ 1 . 10 + 5 . 1 =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4 360 915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 . 1 000 000 +  5 . 100 000 + 7 . 10 000 + 3 . 1 000 + 2 . 10 +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6 . 1 = 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__________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 . 10 000 000 + 9 . 1 000 000 + 4 . 100 000 + 7 . 10 000 + 0 . 1 000 +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 . 100 + 0 . 10 + 1 . 1 =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__________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6 . 100 000 000 + 0 . 10 000 000 + 5 . 1 000 000 + 7 . 100 000 + 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 . 10 000 + 8 . 1 000 + 1 . 100 + 8 . 10 + 0 . 1 = 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__________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7 . 1 000 000 + 0 . 100 000 + 3 . 10 000 + 0 . 1 000 + 5 . 100 + 0 . 10 +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9 . 1 =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__________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 . 1 000 000 000 + 1 . 100 000 000 + 2 . 10 000 000 + 6 . 1 000 000 +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0 . 100 000 + 8 . 10 000 + 1 . 1 000 + 9 . 10 + 7 . 1 = 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__________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16749830</TotalTime>
  <Words>794</Words>
  <Application>Microsoft Office PowerPoint</Application>
  <PresentationFormat>Předvádění na obrazovce (4:3)</PresentationFormat>
  <Paragraphs>240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Zápis čísel nad 1000 000</vt:lpstr>
      <vt:lpstr>Zapiš čísla vyjádřená slovy:</vt:lpstr>
      <vt:lpstr>Zapiš čísla z tabulky, která mají:</vt:lpstr>
      <vt:lpstr>Snímek 4</vt:lpstr>
      <vt:lpstr>Doplň rozvinutý zápis čísla v desítkové soustavě:</vt:lpstr>
      <vt:lpstr>Doplň zkrácený zápis čísla: 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 Galasová</dc:creator>
  <cp:lastModifiedBy>uzivatel</cp:lastModifiedBy>
  <cp:revision>33</cp:revision>
  <dcterms:created xsi:type="dcterms:W3CDTF">1980-01-03T23:24:57Z</dcterms:created>
  <dcterms:modified xsi:type="dcterms:W3CDTF">2011-11-11T07:54:57Z</dcterms:modified>
</cp:coreProperties>
</file>