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D8F3C0-9082-461A-97D7-233CFE598E3C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40AB9D-45B0-493B-8D3A-6A3D4B554DFB}">
      <dgm:prSet phldrT="[Text]"/>
      <dgm:spPr>
        <a:solidFill>
          <a:srgbClr val="92D050"/>
        </a:solidFill>
      </dgm:spPr>
      <dgm:t>
        <a:bodyPr/>
        <a:lstStyle/>
        <a:p>
          <a:r>
            <a:rPr lang="cs-CZ" smtClean="0"/>
            <a:t>.3</a:t>
          </a:r>
          <a:endParaRPr lang="cs-CZ"/>
        </a:p>
      </dgm:t>
    </dgm:pt>
    <dgm:pt modelId="{543AE672-C9CF-47B8-B3CA-2DC4D08F9E60}" type="parTrans" cxnId="{A19C5350-3C9A-4AF3-9037-249E68A0336D}">
      <dgm:prSet/>
      <dgm:spPr/>
      <dgm:t>
        <a:bodyPr/>
        <a:lstStyle/>
        <a:p>
          <a:endParaRPr lang="cs-CZ"/>
        </a:p>
      </dgm:t>
    </dgm:pt>
    <dgm:pt modelId="{1224CF8E-5793-463C-BE46-63C400C5DB61}" type="sibTrans" cxnId="{A19C5350-3C9A-4AF3-9037-249E68A0336D}">
      <dgm:prSet/>
      <dgm:spPr/>
      <dgm:t>
        <a:bodyPr/>
        <a:lstStyle/>
        <a:p>
          <a:endParaRPr lang="cs-CZ"/>
        </a:p>
      </dgm:t>
    </dgm:pt>
    <dgm:pt modelId="{EF7D42D1-8338-40E7-AB94-617E7B12B87B}">
      <dgm:prSet phldrT="[Text]"/>
      <dgm:spPr/>
      <dgm:t>
        <a:bodyPr/>
        <a:lstStyle/>
        <a:p>
          <a:r>
            <a:rPr lang="cs-CZ" smtClean="0"/>
            <a:t>126</a:t>
          </a:r>
          <a:endParaRPr lang="cs-CZ"/>
        </a:p>
      </dgm:t>
    </dgm:pt>
    <dgm:pt modelId="{60DCE83A-25EA-423E-9E84-8324BA8D23E2}" type="parTrans" cxnId="{35983646-B05B-43B6-8D92-6F398BC6EB9F}">
      <dgm:prSet/>
      <dgm:spPr/>
      <dgm:t>
        <a:bodyPr/>
        <a:lstStyle/>
        <a:p>
          <a:endParaRPr lang="cs-CZ"/>
        </a:p>
      </dgm:t>
    </dgm:pt>
    <dgm:pt modelId="{4994AB6E-C118-4991-89F6-8AFCE583F707}" type="sibTrans" cxnId="{35983646-B05B-43B6-8D92-6F398BC6EB9F}">
      <dgm:prSet/>
      <dgm:spPr/>
      <dgm:t>
        <a:bodyPr/>
        <a:lstStyle/>
        <a:p>
          <a:endParaRPr lang="cs-CZ"/>
        </a:p>
      </dgm:t>
    </dgm:pt>
    <dgm:pt modelId="{18143362-B264-42FB-A005-4CA548251641}">
      <dgm:prSet phldrT="[Text]"/>
      <dgm:spPr/>
      <dgm:t>
        <a:bodyPr/>
        <a:lstStyle/>
        <a:p>
          <a:r>
            <a:rPr lang="cs-CZ" smtClean="0"/>
            <a:t>71</a:t>
          </a:r>
          <a:endParaRPr lang="cs-CZ"/>
        </a:p>
      </dgm:t>
    </dgm:pt>
    <dgm:pt modelId="{18E8E61F-9FBE-4E79-BF82-53F32D8FF115}" type="parTrans" cxnId="{721545A8-12BF-4189-AD8E-AFFF76314A39}">
      <dgm:prSet/>
      <dgm:spPr/>
      <dgm:t>
        <a:bodyPr/>
        <a:lstStyle/>
        <a:p>
          <a:endParaRPr lang="cs-CZ"/>
        </a:p>
      </dgm:t>
    </dgm:pt>
    <dgm:pt modelId="{F2C6606C-3DE2-4CA7-BD00-57DEB021750C}" type="sibTrans" cxnId="{721545A8-12BF-4189-AD8E-AFFF76314A39}">
      <dgm:prSet/>
      <dgm:spPr/>
      <dgm:t>
        <a:bodyPr/>
        <a:lstStyle/>
        <a:p>
          <a:endParaRPr lang="cs-CZ"/>
        </a:p>
      </dgm:t>
    </dgm:pt>
    <dgm:pt modelId="{78AA334B-CD50-4789-A5DE-4F5E757E8927}">
      <dgm:prSet phldrT="[Text]"/>
      <dgm:spPr/>
      <dgm:t>
        <a:bodyPr/>
        <a:lstStyle/>
        <a:p>
          <a:r>
            <a:rPr lang="cs-CZ" smtClean="0"/>
            <a:t>205</a:t>
          </a:r>
          <a:endParaRPr lang="cs-CZ"/>
        </a:p>
      </dgm:t>
    </dgm:pt>
    <dgm:pt modelId="{7CBA52B0-5136-4B08-A8AA-3EF08E2E4019}" type="parTrans" cxnId="{CAED8929-64AA-4FC6-8669-47BA318DA9BE}">
      <dgm:prSet/>
      <dgm:spPr/>
      <dgm:t>
        <a:bodyPr/>
        <a:lstStyle/>
        <a:p>
          <a:endParaRPr lang="cs-CZ"/>
        </a:p>
      </dgm:t>
    </dgm:pt>
    <dgm:pt modelId="{E152BDBA-4778-45B0-BA81-3BF062290D3B}" type="sibTrans" cxnId="{CAED8929-64AA-4FC6-8669-47BA318DA9BE}">
      <dgm:prSet/>
      <dgm:spPr/>
      <dgm:t>
        <a:bodyPr/>
        <a:lstStyle/>
        <a:p>
          <a:endParaRPr lang="cs-CZ"/>
        </a:p>
      </dgm:t>
    </dgm:pt>
    <dgm:pt modelId="{AD7E3098-4362-4BA8-8DE6-1C0F50D15C27}">
      <dgm:prSet phldrT="[Text]"/>
      <dgm:spPr/>
      <dgm:t>
        <a:bodyPr/>
        <a:lstStyle/>
        <a:p>
          <a:r>
            <a:rPr lang="cs-CZ" smtClean="0"/>
            <a:t>352</a:t>
          </a:r>
          <a:endParaRPr lang="cs-CZ"/>
        </a:p>
      </dgm:t>
    </dgm:pt>
    <dgm:pt modelId="{6F2DF407-E2E9-4471-B8E7-F60805EB42B8}" type="parTrans" cxnId="{0865944D-D161-457A-BC16-7B611F486491}">
      <dgm:prSet/>
      <dgm:spPr/>
      <dgm:t>
        <a:bodyPr/>
        <a:lstStyle/>
        <a:p>
          <a:endParaRPr lang="cs-CZ"/>
        </a:p>
      </dgm:t>
    </dgm:pt>
    <dgm:pt modelId="{5204A400-BC1D-487E-8D58-38426C900164}" type="sibTrans" cxnId="{0865944D-D161-457A-BC16-7B611F486491}">
      <dgm:prSet/>
      <dgm:spPr/>
      <dgm:t>
        <a:bodyPr/>
        <a:lstStyle/>
        <a:p>
          <a:endParaRPr lang="cs-CZ"/>
        </a:p>
      </dgm:t>
    </dgm:pt>
    <dgm:pt modelId="{FC0D8E96-A9BD-4C30-9A04-0A025E6CBB54}">
      <dgm:prSet phldrT="[Text]"/>
      <dgm:spPr/>
      <dgm:t>
        <a:bodyPr/>
        <a:lstStyle/>
        <a:p>
          <a:r>
            <a:rPr lang="cs-CZ" smtClean="0"/>
            <a:t>43</a:t>
          </a:r>
          <a:endParaRPr lang="cs-CZ"/>
        </a:p>
      </dgm:t>
    </dgm:pt>
    <dgm:pt modelId="{41573404-995C-4188-A9A8-698420D491B8}" type="parTrans" cxnId="{35D5D21A-66B0-43D5-AA99-FA9F95800E15}">
      <dgm:prSet/>
      <dgm:spPr/>
      <dgm:t>
        <a:bodyPr/>
        <a:lstStyle/>
        <a:p>
          <a:endParaRPr lang="cs-CZ"/>
        </a:p>
      </dgm:t>
    </dgm:pt>
    <dgm:pt modelId="{3F24D022-A6A6-4067-A5FA-B897C05CE7FB}" type="sibTrans" cxnId="{35D5D21A-66B0-43D5-AA99-FA9F95800E15}">
      <dgm:prSet/>
      <dgm:spPr/>
      <dgm:t>
        <a:bodyPr/>
        <a:lstStyle/>
        <a:p>
          <a:endParaRPr lang="cs-CZ"/>
        </a:p>
      </dgm:t>
    </dgm:pt>
    <dgm:pt modelId="{F359496C-B166-4680-A001-B27159264B47}">
      <dgm:prSet phldrT="[Text]"/>
      <dgm:spPr/>
      <dgm:t>
        <a:bodyPr/>
        <a:lstStyle/>
        <a:p>
          <a:r>
            <a:rPr lang="cs-CZ" smtClean="0"/>
            <a:t>960</a:t>
          </a:r>
          <a:endParaRPr lang="cs-CZ"/>
        </a:p>
      </dgm:t>
    </dgm:pt>
    <dgm:pt modelId="{96532456-C6A9-4F9C-87C2-E17976CB2925}" type="parTrans" cxnId="{2C922EB7-2068-4901-B757-5AD80F99A1B2}">
      <dgm:prSet/>
      <dgm:spPr/>
      <dgm:t>
        <a:bodyPr/>
        <a:lstStyle/>
        <a:p>
          <a:endParaRPr lang="cs-CZ"/>
        </a:p>
      </dgm:t>
    </dgm:pt>
    <dgm:pt modelId="{CD422147-744B-4970-923E-36AD5DD347DF}" type="sibTrans" cxnId="{2C922EB7-2068-4901-B757-5AD80F99A1B2}">
      <dgm:prSet/>
      <dgm:spPr/>
      <dgm:t>
        <a:bodyPr/>
        <a:lstStyle/>
        <a:p>
          <a:endParaRPr lang="cs-CZ"/>
        </a:p>
      </dgm:t>
    </dgm:pt>
    <dgm:pt modelId="{C51C37C9-E0F8-4B00-B47D-2E14D51C1EBC}" type="pres">
      <dgm:prSet presAssocID="{11D8F3C0-9082-461A-97D7-233CFE598E3C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D175B20-B025-4DF5-86EE-4B2AAA076D3C}" type="pres">
      <dgm:prSet presAssocID="{6E40AB9D-45B0-493B-8D3A-6A3D4B554DFB}" presName="centerShape" presStyleLbl="node0" presStyleIdx="0" presStyleCnt="1"/>
      <dgm:spPr/>
      <dgm:t>
        <a:bodyPr/>
        <a:lstStyle/>
        <a:p>
          <a:endParaRPr lang="cs-CZ"/>
        </a:p>
      </dgm:t>
    </dgm:pt>
    <dgm:pt modelId="{BFA4391D-039F-4397-ADDD-B4AA182447D7}" type="pres">
      <dgm:prSet presAssocID="{60DCE83A-25EA-423E-9E84-8324BA8D23E2}" presName="Name9" presStyleLbl="parChTrans1D2" presStyleIdx="0" presStyleCnt="6"/>
      <dgm:spPr/>
      <dgm:t>
        <a:bodyPr/>
        <a:lstStyle/>
        <a:p>
          <a:endParaRPr lang="cs-CZ"/>
        </a:p>
      </dgm:t>
    </dgm:pt>
    <dgm:pt modelId="{4E1D4AA3-2DDF-4787-AA65-BA289578424E}" type="pres">
      <dgm:prSet presAssocID="{60DCE83A-25EA-423E-9E84-8324BA8D23E2}" presName="connTx" presStyleLbl="parChTrans1D2" presStyleIdx="0" presStyleCnt="6"/>
      <dgm:spPr/>
      <dgm:t>
        <a:bodyPr/>
        <a:lstStyle/>
        <a:p>
          <a:endParaRPr lang="cs-CZ"/>
        </a:p>
      </dgm:t>
    </dgm:pt>
    <dgm:pt modelId="{6DE6A71B-92C5-49D3-9055-389D625A6040}" type="pres">
      <dgm:prSet presAssocID="{EF7D42D1-8338-40E7-AB94-617E7B12B87B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4A3452-E287-4287-835C-B2E3730C62E9}" type="pres">
      <dgm:prSet presAssocID="{18E8E61F-9FBE-4E79-BF82-53F32D8FF115}" presName="Name9" presStyleLbl="parChTrans1D2" presStyleIdx="1" presStyleCnt="6"/>
      <dgm:spPr/>
      <dgm:t>
        <a:bodyPr/>
        <a:lstStyle/>
        <a:p>
          <a:endParaRPr lang="cs-CZ"/>
        </a:p>
      </dgm:t>
    </dgm:pt>
    <dgm:pt modelId="{477EC16F-B66D-400B-8C06-C55BBDD962C6}" type="pres">
      <dgm:prSet presAssocID="{18E8E61F-9FBE-4E79-BF82-53F32D8FF115}" presName="connTx" presStyleLbl="parChTrans1D2" presStyleIdx="1" presStyleCnt="6"/>
      <dgm:spPr/>
      <dgm:t>
        <a:bodyPr/>
        <a:lstStyle/>
        <a:p>
          <a:endParaRPr lang="cs-CZ"/>
        </a:p>
      </dgm:t>
    </dgm:pt>
    <dgm:pt modelId="{A5705F60-C621-4276-886D-24750EABDC11}" type="pres">
      <dgm:prSet presAssocID="{18143362-B264-42FB-A005-4CA548251641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6A8B85-D737-4909-8692-B619D232A306}" type="pres">
      <dgm:prSet presAssocID="{7CBA52B0-5136-4B08-A8AA-3EF08E2E4019}" presName="Name9" presStyleLbl="parChTrans1D2" presStyleIdx="2" presStyleCnt="6"/>
      <dgm:spPr/>
      <dgm:t>
        <a:bodyPr/>
        <a:lstStyle/>
        <a:p>
          <a:endParaRPr lang="cs-CZ"/>
        </a:p>
      </dgm:t>
    </dgm:pt>
    <dgm:pt modelId="{FE0AFCE9-1916-4E91-9896-9146E42A272B}" type="pres">
      <dgm:prSet presAssocID="{7CBA52B0-5136-4B08-A8AA-3EF08E2E4019}" presName="connTx" presStyleLbl="parChTrans1D2" presStyleIdx="2" presStyleCnt="6"/>
      <dgm:spPr/>
      <dgm:t>
        <a:bodyPr/>
        <a:lstStyle/>
        <a:p>
          <a:endParaRPr lang="cs-CZ"/>
        </a:p>
      </dgm:t>
    </dgm:pt>
    <dgm:pt modelId="{67A012D7-1BCD-401D-B53D-ED59C29AF98D}" type="pres">
      <dgm:prSet presAssocID="{78AA334B-CD50-4789-A5DE-4F5E757E8927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DE5C67-8918-4778-80E1-343977FC4C3D}" type="pres">
      <dgm:prSet presAssocID="{6F2DF407-E2E9-4471-B8E7-F60805EB42B8}" presName="Name9" presStyleLbl="parChTrans1D2" presStyleIdx="3" presStyleCnt="6"/>
      <dgm:spPr/>
      <dgm:t>
        <a:bodyPr/>
        <a:lstStyle/>
        <a:p>
          <a:endParaRPr lang="cs-CZ"/>
        </a:p>
      </dgm:t>
    </dgm:pt>
    <dgm:pt modelId="{B1D820C4-62EE-4345-B454-853452F3EFCA}" type="pres">
      <dgm:prSet presAssocID="{6F2DF407-E2E9-4471-B8E7-F60805EB42B8}" presName="connTx" presStyleLbl="parChTrans1D2" presStyleIdx="3" presStyleCnt="6"/>
      <dgm:spPr/>
      <dgm:t>
        <a:bodyPr/>
        <a:lstStyle/>
        <a:p>
          <a:endParaRPr lang="cs-CZ"/>
        </a:p>
      </dgm:t>
    </dgm:pt>
    <dgm:pt modelId="{D299DCF9-9C52-4670-810C-B5F592A23C7E}" type="pres">
      <dgm:prSet presAssocID="{AD7E3098-4362-4BA8-8DE6-1C0F50D15C27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314518-E4C5-4516-B4BE-226CE677703A}" type="pres">
      <dgm:prSet presAssocID="{41573404-995C-4188-A9A8-698420D491B8}" presName="Name9" presStyleLbl="parChTrans1D2" presStyleIdx="4" presStyleCnt="6"/>
      <dgm:spPr/>
      <dgm:t>
        <a:bodyPr/>
        <a:lstStyle/>
        <a:p>
          <a:endParaRPr lang="cs-CZ"/>
        </a:p>
      </dgm:t>
    </dgm:pt>
    <dgm:pt modelId="{7A6A3C14-86B5-4934-A78E-1610302D485F}" type="pres">
      <dgm:prSet presAssocID="{41573404-995C-4188-A9A8-698420D491B8}" presName="connTx" presStyleLbl="parChTrans1D2" presStyleIdx="4" presStyleCnt="6"/>
      <dgm:spPr/>
      <dgm:t>
        <a:bodyPr/>
        <a:lstStyle/>
        <a:p>
          <a:endParaRPr lang="cs-CZ"/>
        </a:p>
      </dgm:t>
    </dgm:pt>
    <dgm:pt modelId="{54715BBA-183C-4D9B-A546-66337E8ACFF8}" type="pres">
      <dgm:prSet presAssocID="{FC0D8E96-A9BD-4C30-9A04-0A025E6CBB5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895134-5C14-4D9D-A965-C4C6C8FBEBBA}" type="pres">
      <dgm:prSet presAssocID="{96532456-C6A9-4F9C-87C2-E17976CB2925}" presName="Name9" presStyleLbl="parChTrans1D2" presStyleIdx="5" presStyleCnt="6"/>
      <dgm:spPr/>
      <dgm:t>
        <a:bodyPr/>
        <a:lstStyle/>
        <a:p>
          <a:endParaRPr lang="cs-CZ"/>
        </a:p>
      </dgm:t>
    </dgm:pt>
    <dgm:pt modelId="{12DCE77A-C25A-48F4-82B0-C8DE8AD7E98C}" type="pres">
      <dgm:prSet presAssocID="{96532456-C6A9-4F9C-87C2-E17976CB2925}" presName="connTx" presStyleLbl="parChTrans1D2" presStyleIdx="5" presStyleCnt="6"/>
      <dgm:spPr/>
      <dgm:t>
        <a:bodyPr/>
        <a:lstStyle/>
        <a:p>
          <a:endParaRPr lang="cs-CZ"/>
        </a:p>
      </dgm:t>
    </dgm:pt>
    <dgm:pt modelId="{E517A851-4F8E-48BF-BB59-DE430F63A2AE}" type="pres">
      <dgm:prSet presAssocID="{F359496C-B166-4680-A001-B27159264B47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5CFC1E-BDE4-4994-AF24-7563A900D14B}" type="presOf" srcId="{78AA334B-CD50-4789-A5DE-4F5E757E8927}" destId="{67A012D7-1BCD-401D-B53D-ED59C29AF98D}" srcOrd="0" destOrd="0" presId="urn:microsoft.com/office/officeart/2005/8/layout/radial1"/>
    <dgm:cxn modelId="{35D5D21A-66B0-43D5-AA99-FA9F95800E15}" srcId="{6E40AB9D-45B0-493B-8D3A-6A3D4B554DFB}" destId="{FC0D8E96-A9BD-4C30-9A04-0A025E6CBB54}" srcOrd="4" destOrd="0" parTransId="{41573404-995C-4188-A9A8-698420D491B8}" sibTransId="{3F24D022-A6A6-4067-A5FA-B897C05CE7FB}"/>
    <dgm:cxn modelId="{EB45A4FB-F470-4A55-A961-28B24D4ABED4}" type="presOf" srcId="{11D8F3C0-9082-461A-97D7-233CFE598E3C}" destId="{C51C37C9-E0F8-4B00-B47D-2E14D51C1EBC}" srcOrd="0" destOrd="0" presId="urn:microsoft.com/office/officeart/2005/8/layout/radial1"/>
    <dgm:cxn modelId="{238CDB18-4F91-4FDA-AD5E-517FC0682C9B}" type="presOf" srcId="{F359496C-B166-4680-A001-B27159264B47}" destId="{E517A851-4F8E-48BF-BB59-DE430F63A2AE}" srcOrd="0" destOrd="0" presId="urn:microsoft.com/office/officeart/2005/8/layout/radial1"/>
    <dgm:cxn modelId="{FEDB19ED-A96E-4092-8E6C-6E8AEA73DB4E}" type="presOf" srcId="{7CBA52B0-5136-4B08-A8AA-3EF08E2E4019}" destId="{FE0AFCE9-1916-4E91-9896-9146E42A272B}" srcOrd="1" destOrd="0" presId="urn:microsoft.com/office/officeart/2005/8/layout/radial1"/>
    <dgm:cxn modelId="{1B4CE01A-18D6-4DF8-B98E-AEFDDF089D4F}" type="presOf" srcId="{96532456-C6A9-4F9C-87C2-E17976CB2925}" destId="{12DCE77A-C25A-48F4-82B0-C8DE8AD7E98C}" srcOrd="1" destOrd="0" presId="urn:microsoft.com/office/officeart/2005/8/layout/radial1"/>
    <dgm:cxn modelId="{CF99E5DE-1646-4F3D-A25C-393A23F46D57}" type="presOf" srcId="{41573404-995C-4188-A9A8-698420D491B8}" destId="{7A6A3C14-86B5-4934-A78E-1610302D485F}" srcOrd="1" destOrd="0" presId="urn:microsoft.com/office/officeart/2005/8/layout/radial1"/>
    <dgm:cxn modelId="{CAED8929-64AA-4FC6-8669-47BA318DA9BE}" srcId="{6E40AB9D-45B0-493B-8D3A-6A3D4B554DFB}" destId="{78AA334B-CD50-4789-A5DE-4F5E757E8927}" srcOrd="2" destOrd="0" parTransId="{7CBA52B0-5136-4B08-A8AA-3EF08E2E4019}" sibTransId="{E152BDBA-4778-45B0-BA81-3BF062290D3B}"/>
    <dgm:cxn modelId="{35983646-B05B-43B6-8D92-6F398BC6EB9F}" srcId="{6E40AB9D-45B0-493B-8D3A-6A3D4B554DFB}" destId="{EF7D42D1-8338-40E7-AB94-617E7B12B87B}" srcOrd="0" destOrd="0" parTransId="{60DCE83A-25EA-423E-9E84-8324BA8D23E2}" sibTransId="{4994AB6E-C118-4991-89F6-8AFCE583F707}"/>
    <dgm:cxn modelId="{4B4261DE-85FD-4E0A-B7C2-5FFD6F73DD1F}" type="presOf" srcId="{60DCE83A-25EA-423E-9E84-8324BA8D23E2}" destId="{4E1D4AA3-2DDF-4787-AA65-BA289578424E}" srcOrd="1" destOrd="0" presId="urn:microsoft.com/office/officeart/2005/8/layout/radial1"/>
    <dgm:cxn modelId="{D553CFB3-8691-423B-8731-EF97E2B08A9A}" type="presOf" srcId="{18E8E61F-9FBE-4E79-BF82-53F32D8FF115}" destId="{CD4A3452-E287-4287-835C-B2E3730C62E9}" srcOrd="0" destOrd="0" presId="urn:microsoft.com/office/officeart/2005/8/layout/radial1"/>
    <dgm:cxn modelId="{0865944D-D161-457A-BC16-7B611F486491}" srcId="{6E40AB9D-45B0-493B-8D3A-6A3D4B554DFB}" destId="{AD7E3098-4362-4BA8-8DE6-1C0F50D15C27}" srcOrd="3" destOrd="0" parTransId="{6F2DF407-E2E9-4471-B8E7-F60805EB42B8}" sibTransId="{5204A400-BC1D-487E-8D58-38426C900164}"/>
    <dgm:cxn modelId="{AEF9FA5E-35FE-4068-970B-4F826EABFF26}" type="presOf" srcId="{41573404-995C-4188-A9A8-698420D491B8}" destId="{2C314518-E4C5-4516-B4BE-226CE677703A}" srcOrd="0" destOrd="0" presId="urn:microsoft.com/office/officeart/2005/8/layout/radial1"/>
    <dgm:cxn modelId="{4721EB28-75FC-48CA-8D29-0858EEA74D61}" type="presOf" srcId="{7CBA52B0-5136-4B08-A8AA-3EF08E2E4019}" destId="{E16A8B85-D737-4909-8692-B619D232A306}" srcOrd="0" destOrd="0" presId="urn:microsoft.com/office/officeart/2005/8/layout/radial1"/>
    <dgm:cxn modelId="{322AC7CE-27B5-43C4-84C7-6717E98DE306}" type="presOf" srcId="{FC0D8E96-A9BD-4C30-9A04-0A025E6CBB54}" destId="{54715BBA-183C-4D9B-A546-66337E8ACFF8}" srcOrd="0" destOrd="0" presId="urn:microsoft.com/office/officeart/2005/8/layout/radial1"/>
    <dgm:cxn modelId="{A19C5350-3C9A-4AF3-9037-249E68A0336D}" srcId="{11D8F3C0-9082-461A-97D7-233CFE598E3C}" destId="{6E40AB9D-45B0-493B-8D3A-6A3D4B554DFB}" srcOrd="0" destOrd="0" parTransId="{543AE672-C9CF-47B8-B3CA-2DC4D08F9E60}" sibTransId="{1224CF8E-5793-463C-BE46-63C400C5DB61}"/>
    <dgm:cxn modelId="{EC1ECB47-0C11-4B61-A46C-7C832E86D965}" type="presOf" srcId="{6F2DF407-E2E9-4471-B8E7-F60805EB42B8}" destId="{EEDE5C67-8918-4778-80E1-343977FC4C3D}" srcOrd="0" destOrd="0" presId="urn:microsoft.com/office/officeart/2005/8/layout/radial1"/>
    <dgm:cxn modelId="{A36AC3F0-5A24-435B-82BB-661B62737682}" type="presOf" srcId="{EF7D42D1-8338-40E7-AB94-617E7B12B87B}" destId="{6DE6A71B-92C5-49D3-9055-389D625A6040}" srcOrd="0" destOrd="0" presId="urn:microsoft.com/office/officeart/2005/8/layout/radial1"/>
    <dgm:cxn modelId="{FEA7F2D2-0BB4-4C5E-AFBF-B10BD52087DF}" type="presOf" srcId="{6E40AB9D-45B0-493B-8D3A-6A3D4B554DFB}" destId="{8D175B20-B025-4DF5-86EE-4B2AAA076D3C}" srcOrd="0" destOrd="0" presId="urn:microsoft.com/office/officeart/2005/8/layout/radial1"/>
    <dgm:cxn modelId="{0ABDBA8A-C727-4114-925D-3AC3BCBC104E}" type="presOf" srcId="{18E8E61F-9FBE-4E79-BF82-53F32D8FF115}" destId="{477EC16F-B66D-400B-8C06-C55BBDD962C6}" srcOrd="1" destOrd="0" presId="urn:microsoft.com/office/officeart/2005/8/layout/radial1"/>
    <dgm:cxn modelId="{721545A8-12BF-4189-AD8E-AFFF76314A39}" srcId="{6E40AB9D-45B0-493B-8D3A-6A3D4B554DFB}" destId="{18143362-B264-42FB-A005-4CA548251641}" srcOrd="1" destOrd="0" parTransId="{18E8E61F-9FBE-4E79-BF82-53F32D8FF115}" sibTransId="{F2C6606C-3DE2-4CA7-BD00-57DEB021750C}"/>
    <dgm:cxn modelId="{C95E1B13-2756-409B-B261-181E3531D3D0}" type="presOf" srcId="{60DCE83A-25EA-423E-9E84-8324BA8D23E2}" destId="{BFA4391D-039F-4397-ADDD-B4AA182447D7}" srcOrd="0" destOrd="0" presId="urn:microsoft.com/office/officeart/2005/8/layout/radial1"/>
    <dgm:cxn modelId="{817896FD-2164-4FF3-B3D2-2B102FAFFF58}" type="presOf" srcId="{6F2DF407-E2E9-4471-B8E7-F60805EB42B8}" destId="{B1D820C4-62EE-4345-B454-853452F3EFCA}" srcOrd="1" destOrd="0" presId="urn:microsoft.com/office/officeart/2005/8/layout/radial1"/>
    <dgm:cxn modelId="{7F40796D-9C7A-4842-8D6C-6FD607041D06}" type="presOf" srcId="{18143362-B264-42FB-A005-4CA548251641}" destId="{A5705F60-C621-4276-886D-24750EABDC11}" srcOrd="0" destOrd="0" presId="urn:microsoft.com/office/officeart/2005/8/layout/radial1"/>
    <dgm:cxn modelId="{913BE448-85DE-4D68-B3A7-B0D5AF544E49}" type="presOf" srcId="{96532456-C6A9-4F9C-87C2-E17976CB2925}" destId="{FA895134-5C14-4D9D-A965-C4C6C8FBEBBA}" srcOrd="0" destOrd="0" presId="urn:microsoft.com/office/officeart/2005/8/layout/radial1"/>
    <dgm:cxn modelId="{D21445B1-A830-45CA-B814-7580EEEA8AB0}" type="presOf" srcId="{AD7E3098-4362-4BA8-8DE6-1C0F50D15C27}" destId="{D299DCF9-9C52-4670-810C-B5F592A23C7E}" srcOrd="0" destOrd="0" presId="urn:microsoft.com/office/officeart/2005/8/layout/radial1"/>
    <dgm:cxn modelId="{2C922EB7-2068-4901-B757-5AD80F99A1B2}" srcId="{6E40AB9D-45B0-493B-8D3A-6A3D4B554DFB}" destId="{F359496C-B166-4680-A001-B27159264B47}" srcOrd="5" destOrd="0" parTransId="{96532456-C6A9-4F9C-87C2-E17976CB2925}" sibTransId="{CD422147-744B-4970-923E-36AD5DD347DF}"/>
    <dgm:cxn modelId="{43FEA5D6-DC72-4F29-AC85-1012CDB90906}" type="presParOf" srcId="{C51C37C9-E0F8-4B00-B47D-2E14D51C1EBC}" destId="{8D175B20-B025-4DF5-86EE-4B2AAA076D3C}" srcOrd="0" destOrd="0" presId="urn:microsoft.com/office/officeart/2005/8/layout/radial1"/>
    <dgm:cxn modelId="{2DEF2F8F-940F-42E8-AE94-78F83FF6B32E}" type="presParOf" srcId="{C51C37C9-E0F8-4B00-B47D-2E14D51C1EBC}" destId="{BFA4391D-039F-4397-ADDD-B4AA182447D7}" srcOrd="1" destOrd="0" presId="urn:microsoft.com/office/officeart/2005/8/layout/radial1"/>
    <dgm:cxn modelId="{6728F181-937E-4124-9624-89152559F38C}" type="presParOf" srcId="{BFA4391D-039F-4397-ADDD-B4AA182447D7}" destId="{4E1D4AA3-2DDF-4787-AA65-BA289578424E}" srcOrd="0" destOrd="0" presId="urn:microsoft.com/office/officeart/2005/8/layout/radial1"/>
    <dgm:cxn modelId="{459D2EAA-C80D-4BA1-B103-887534F47D37}" type="presParOf" srcId="{C51C37C9-E0F8-4B00-B47D-2E14D51C1EBC}" destId="{6DE6A71B-92C5-49D3-9055-389D625A6040}" srcOrd="2" destOrd="0" presId="urn:microsoft.com/office/officeart/2005/8/layout/radial1"/>
    <dgm:cxn modelId="{6A7CABB4-AFCF-4527-9EAB-1BFD5B240318}" type="presParOf" srcId="{C51C37C9-E0F8-4B00-B47D-2E14D51C1EBC}" destId="{CD4A3452-E287-4287-835C-B2E3730C62E9}" srcOrd="3" destOrd="0" presId="urn:microsoft.com/office/officeart/2005/8/layout/radial1"/>
    <dgm:cxn modelId="{50106D2C-5CE8-483C-8D40-59CB6017B159}" type="presParOf" srcId="{CD4A3452-E287-4287-835C-B2E3730C62E9}" destId="{477EC16F-B66D-400B-8C06-C55BBDD962C6}" srcOrd="0" destOrd="0" presId="urn:microsoft.com/office/officeart/2005/8/layout/radial1"/>
    <dgm:cxn modelId="{27835078-6AD8-47C7-9194-B3AEE3F683EE}" type="presParOf" srcId="{C51C37C9-E0F8-4B00-B47D-2E14D51C1EBC}" destId="{A5705F60-C621-4276-886D-24750EABDC11}" srcOrd="4" destOrd="0" presId="urn:microsoft.com/office/officeart/2005/8/layout/radial1"/>
    <dgm:cxn modelId="{C8CEAF0D-912D-4CDA-88F5-0D9ADB92241C}" type="presParOf" srcId="{C51C37C9-E0F8-4B00-B47D-2E14D51C1EBC}" destId="{E16A8B85-D737-4909-8692-B619D232A306}" srcOrd="5" destOrd="0" presId="urn:microsoft.com/office/officeart/2005/8/layout/radial1"/>
    <dgm:cxn modelId="{16D33D1F-00A3-46CB-A173-6CA43BC0A349}" type="presParOf" srcId="{E16A8B85-D737-4909-8692-B619D232A306}" destId="{FE0AFCE9-1916-4E91-9896-9146E42A272B}" srcOrd="0" destOrd="0" presId="urn:microsoft.com/office/officeart/2005/8/layout/radial1"/>
    <dgm:cxn modelId="{F511C406-D152-4B10-9D56-B6E6F80F5DA6}" type="presParOf" srcId="{C51C37C9-E0F8-4B00-B47D-2E14D51C1EBC}" destId="{67A012D7-1BCD-401D-B53D-ED59C29AF98D}" srcOrd="6" destOrd="0" presId="urn:microsoft.com/office/officeart/2005/8/layout/radial1"/>
    <dgm:cxn modelId="{583B9216-BF16-4832-AC58-07F2C33D0BC6}" type="presParOf" srcId="{C51C37C9-E0F8-4B00-B47D-2E14D51C1EBC}" destId="{EEDE5C67-8918-4778-80E1-343977FC4C3D}" srcOrd="7" destOrd="0" presId="urn:microsoft.com/office/officeart/2005/8/layout/radial1"/>
    <dgm:cxn modelId="{B18416F7-A9A8-4D3D-B299-BC9B36B98281}" type="presParOf" srcId="{EEDE5C67-8918-4778-80E1-343977FC4C3D}" destId="{B1D820C4-62EE-4345-B454-853452F3EFCA}" srcOrd="0" destOrd="0" presId="urn:microsoft.com/office/officeart/2005/8/layout/radial1"/>
    <dgm:cxn modelId="{D0BD2358-DA65-440F-8873-AD7D8E88AA7B}" type="presParOf" srcId="{C51C37C9-E0F8-4B00-B47D-2E14D51C1EBC}" destId="{D299DCF9-9C52-4670-810C-B5F592A23C7E}" srcOrd="8" destOrd="0" presId="urn:microsoft.com/office/officeart/2005/8/layout/radial1"/>
    <dgm:cxn modelId="{4E08B917-FF9C-432E-90B6-3DD6DF033F99}" type="presParOf" srcId="{C51C37C9-E0F8-4B00-B47D-2E14D51C1EBC}" destId="{2C314518-E4C5-4516-B4BE-226CE677703A}" srcOrd="9" destOrd="0" presId="urn:microsoft.com/office/officeart/2005/8/layout/radial1"/>
    <dgm:cxn modelId="{EDD50DC3-092A-4526-B365-AA497A5E575A}" type="presParOf" srcId="{2C314518-E4C5-4516-B4BE-226CE677703A}" destId="{7A6A3C14-86B5-4934-A78E-1610302D485F}" srcOrd="0" destOrd="0" presId="urn:microsoft.com/office/officeart/2005/8/layout/radial1"/>
    <dgm:cxn modelId="{0977394A-1E71-4AFC-A30B-9ECFB62CBC09}" type="presParOf" srcId="{C51C37C9-E0F8-4B00-B47D-2E14D51C1EBC}" destId="{54715BBA-183C-4D9B-A546-66337E8ACFF8}" srcOrd="10" destOrd="0" presId="urn:microsoft.com/office/officeart/2005/8/layout/radial1"/>
    <dgm:cxn modelId="{F307F2FD-8F0E-4E35-93C2-EB425D70FC69}" type="presParOf" srcId="{C51C37C9-E0F8-4B00-B47D-2E14D51C1EBC}" destId="{FA895134-5C14-4D9D-A965-C4C6C8FBEBBA}" srcOrd="11" destOrd="0" presId="urn:microsoft.com/office/officeart/2005/8/layout/radial1"/>
    <dgm:cxn modelId="{A417BD5C-B681-42BA-8914-1A2002031C65}" type="presParOf" srcId="{FA895134-5C14-4D9D-A965-C4C6C8FBEBBA}" destId="{12DCE77A-C25A-48F4-82B0-C8DE8AD7E98C}" srcOrd="0" destOrd="0" presId="urn:microsoft.com/office/officeart/2005/8/layout/radial1"/>
    <dgm:cxn modelId="{FB7FC63C-EF1C-4E79-B596-B6FA81444784}" type="presParOf" srcId="{C51C37C9-E0F8-4B00-B47D-2E14D51C1EBC}" destId="{E517A851-4F8E-48BF-BB59-DE430F63A2AE}" srcOrd="12" destOrd="0" presId="urn:microsoft.com/office/officeart/2005/8/layout/radial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00DCC-8850-4C5B-975C-64306D137B87}" type="datetimeFigureOut">
              <a:rPr lang="cs-CZ"/>
              <a:pPr>
                <a:defRPr/>
              </a:pPr>
              <a:t>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AD580A-9126-4FC2-95DA-FBF339E32A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C2084-D6A3-49DE-9B6D-3BF0CB9F5FEB}" type="datetimeFigureOut">
              <a:rPr lang="cs-CZ"/>
              <a:pPr>
                <a:defRPr/>
              </a:pPr>
              <a:t>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A6B21-3088-46E0-BD8C-BCE9B1603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3719A-B9A9-4613-B9DF-4E3576D50AFF}" type="datetimeFigureOut">
              <a:rPr lang="cs-CZ"/>
              <a:pPr>
                <a:defRPr/>
              </a:pPr>
              <a:t>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552F2-9991-489C-9A63-284800C855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43BD3-67CE-4106-ACF6-65A2F60DEF33}" type="datetimeFigureOut">
              <a:rPr lang="cs-CZ"/>
              <a:pPr>
                <a:defRPr/>
              </a:pPr>
              <a:t>8.12.2011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9BE5D-F583-409C-960F-3A5936D79B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971D4-CA57-438B-806E-1078C2069A1D}" type="datetimeFigureOut">
              <a:rPr lang="cs-CZ"/>
              <a:pPr>
                <a:defRPr/>
              </a:pPr>
              <a:t>8.12.2011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F4EBD-8B51-406A-BF19-8740D34E87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76307-1F9E-4C8B-98AE-9AB77009C484}" type="datetimeFigureOut">
              <a:rPr lang="cs-CZ"/>
              <a:pPr>
                <a:defRPr/>
              </a:pPr>
              <a:t>8.12.2011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8F522-AC62-4BAA-99AA-75ECE6CF39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CBA58-7F48-477A-A5D8-21C25F5C04D6}" type="datetimeFigureOut">
              <a:rPr lang="cs-CZ"/>
              <a:pPr>
                <a:defRPr/>
              </a:pPr>
              <a:t>8.12.2011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BEAF-6A85-4BA6-9DE5-6BDD7A5433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378BD-01C3-4D4A-9D3A-C3F507DD6111}" type="datetimeFigureOut">
              <a:rPr lang="cs-CZ"/>
              <a:pPr>
                <a:defRPr/>
              </a:pPr>
              <a:t>8.12.2011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B315D-E0AC-498B-A7F0-261D2C224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95378-32E5-43FB-8767-2AEA3C1B7820}" type="datetimeFigureOut">
              <a:rPr lang="cs-CZ"/>
              <a:pPr>
                <a:defRPr/>
              </a:pPr>
              <a:t>8.12.2011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E80CEF-943A-40CB-AE90-4109CD785C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0BCF7-143E-45A4-A9A1-E6FAEAAC7326}" type="datetimeFigureOut">
              <a:rPr lang="cs-CZ"/>
              <a:pPr>
                <a:defRPr/>
              </a:pPr>
              <a:t>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3D7DC-A13E-4B48-8E30-E4CB0E5E98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2A31A-D079-4BEB-9DF6-9482A9C9D4B3}" type="datetimeFigureOut">
              <a:rPr lang="cs-CZ"/>
              <a:pPr>
                <a:defRPr/>
              </a:pPr>
              <a:t>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0DD4D-DA75-4821-B619-0C17AFBE7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B4B51F9-0D68-4C0D-90F0-818966A16815}" type="datetimeFigureOut">
              <a:rPr lang="cs-CZ"/>
              <a:pPr>
                <a:defRPr/>
              </a:pPr>
              <a:t>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D55306B-8060-43DE-872E-399478EE53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Písemné násobení do 10 000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sz="32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Přiřaď správný výsledek.</a:t>
            </a:r>
            <a:endParaRPr lang="cs-CZ" sz="3200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71613"/>
            <a:ext cx="8715436" cy="2571768"/>
          </a:xfrm>
        </p:spPr>
        <p:txBody>
          <a:bodyPr/>
          <a:lstStyle/>
          <a:p>
            <a:pPr>
              <a:buNone/>
            </a:pPr>
            <a:r>
              <a:rPr lang="cs-CZ" sz="3600" smtClean="0"/>
              <a:t> 24		 32		 15		 19		 41</a:t>
            </a:r>
          </a:p>
          <a:p>
            <a:pPr>
              <a:buNone/>
            </a:pPr>
            <a:r>
              <a:rPr lang="cs-CZ" sz="3600" u="sng" smtClean="0"/>
              <a:t>.  2</a:t>
            </a:r>
            <a:r>
              <a:rPr lang="cs-CZ" sz="3600" smtClean="0"/>
              <a:t>		</a:t>
            </a:r>
            <a:r>
              <a:rPr lang="cs-CZ" sz="3600" u="sng" smtClean="0"/>
              <a:t>.  4</a:t>
            </a:r>
            <a:r>
              <a:rPr lang="cs-CZ" sz="3600" smtClean="0"/>
              <a:t>		</a:t>
            </a:r>
            <a:r>
              <a:rPr lang="cs-CZ" sz="3600" u="sng" smtClean="0"/>
              <a:t>.  3</a:t>
            </a:r>
            <a:r>
              <a:rPr lang="cs-CZ" sz="3600" smtClean="0"/>
              <a:t>		</a:t>
            </a:r>
            <a:r>
              <a:rPr lang="cs-CZ" sz="3600" u="sng" smtClean="0"/>
              <a:t>.  1</a:t>
            </a:r>
            <a:r>
              <a:rPr lang="cs-CZ" sz="3600" smtClean="0"/>
              <a:t>		</a:t>
            </a:r>
            <a:r>
              <a:rPr lang="cs-CZ" sz="3600" u="sng" smtClean="0"/>
              <a:t>.  2</a:t>
            </a:r>
          </a:p>
          <a:p>
            <a:pPr>
              <a:buNone/>
            </a:pPr>
            <a:r>
              <a:rPr lang="cs-CZ" sz="3600" smtClean="0"/>
              <a:t>				</a:t>
            </a:r>
            <a:endParaRPr lang="cs-CZ" sz="3600"/>
          </a:p>
        </p:txBody>
      </p:sp>
      <p:sp>
        <p:nvSpPr>
          <p:cNvPr id="4" name="TextovéPole 3"/>
          <p:cNvSpPr txBox="1"/>
          <p:nvPr/>
        </p:nvSpPr>
        <p:spPr>
          <a:xfrm>
            <a:off x="285720" y="4500570"/>
            <a:ext cx="928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smtClean="0">
                <a:solidFill>
                  <a:srgbClr val="00B050"/>
                </a:solidFill>
              </a:rPr>
              <a:t>82</a:t>
            </a:r>
            <a:endParaRPr lang="cs-CZ" sz="360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643834" y="4572008"/>
            <a:ext cx="714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smtClean="0">
                <a:solidFill>
                  <a:srgbClr val="00B050"/>
                </a:solidFill>
              </a:rPr>
              <a:t>48</a:t>
            </a:r>
            <a:endParaRPr lang="cs-CZ" sz="360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57356" y="5786454"/>
            <a:ext cx="714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smtClean="0">
                <a:solidFill>
                  <a:srgbClr val="00B050"/>
                </a:solidFill>
              </a:rPr>
              <a:t>45</a:t>
            </a:r>
            <a:endParaRPr lang="cs-CZ" sz="360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9322" y="5715016"/>
            <a:ext cx="1143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smtClean="0">
                <a:solidFill>
                  <a:srgbClr val="00B050"/>
                </a:solidFill>
              </a:rPr>
              <a:t>128</a:t>
            </a:r>
            <a:endParaRPr lang="cs-CZ" sz="360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6182" y="4500570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smtClean="0">
                <a:solidFill>
                  <a:srgbClr val="00B050"/>
                </a:solidFill>
              </a:rPr>
              <a:t>19</a:t>
            </a:r>
            <a:endParaRPr lang="cs-CZ" sz="360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sz="3600" b="1" smtClean="0">
                <a:solidFill>
                  <a:srgbClr val="FF0000"/>
                </a:solidFill>
                <a:latin typeface="Georgia" pitchFamily="18" charset="0"/>
              </a:rPr>
              <a:t>POSTUPNĚ NÁSOB ČÍSLA.</a:t>
            </a:r>
            <a:endParaRPr lang="cs-CZ" sz="3600" b="1">
              <a:solidFill>
                <a:srgbClr val="FF0000"/>
              </a:solidFill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sz="36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Vynásob čísla a doplň pranostiku.</a:t>
            </a:r>
            <a:endParaRPr lang="cs-CZ" sz="3600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8869"/>
            <a:ext cx="9144000" cy="2071701"/>
          </a:xfrm>
        </p:spPr>
        <p:txBody>
          <a:bodyPr/>
          <a:lstStyle/>
          <a:p>
            <a:pPr>
              <a:buNone/>
            </a:pPr>
            <a:r>
              <a:rPr lang="cs-CZ" smtClean="0"/>
              <a:t> 65      135       42       293       58       359       603        520</a:t>
            </a:r>
          </a:p>
          <a:p>
            <a:pPr>
              <a:buNone/>
            </a:pPr>
            <a:r>
              <a:rPr lang="cs-CZ" smtClean="0"/>
              <a:t> </a:t>
            </a:r>
            <a:r>
              <a:rPr lang="cs-CZ" u="sng" smtClean="0"/>
              <a:t>. 3</a:t>
            </a:r>
            <a:r>
              <a:rPr lang="cs-CZ" smtClean="0"/>
              <a:t>      </a:t>
            </a:r>
            <a:r>
              <a:rPr lang="cs-CZ" u="sng" smtClean="0"/>
              <a:t>.    5</a:t>
            </a:r>
            <a:r>
              <a:rPr lang="cs-CZ" smtClean="0"/>
              <a:t>      </a:t>
            </a:r>
            <a:r>
              <a:rPr lang="cs-CZ" u="sng" smtClean="0"/>
              <a:t>.  8</a:t>
            </a:r>
            <a:r>
              <a:rPr lang="cs-CZ" smtClean="0"/>
              <a:t>      </a:t>
            </a:r>
            <a:r>
              <a:rPr lang="cs-CZ" u="sng" smtClean="0"/>
              <a:t>.    6</a:t>
            </a:r>
            <a:r>
              <a:rPr lang="cs-CZ" smtClean="0"/>
              <a:t>      </a:t>
            </a:r>
            <a:r>
              <a:rPr lang="cs-CZ" u="sng" smtClean="0"/>
              <a:t>.  9</a:t>
            </a:r>
            <a:r>
              <a:rPr lang="cs-CZ" smtClean="0"/>
              <a:t>      </a:t>
            </a:r>
            <a:r>
              <a:rPr lang="cs-CZ" u="sng" smtClean="0"/>
              <a:t>.    4</a:t>
            </a:r>
            <a:r>
              <a:rPr lang="cs-CZ" smtClean="0"/>
              <a:t>       </a:t>
            </a:r>
            <a:r>
              <a:rPr lang="cs-CZ" u="sng" smtClean="0"/>
              <a:t>.    2</a:t>
            </a:r>
            <a:r>
              <a:rPr lang="cs-CZ" smtClean="0"/>
              <a:t>       </a:t>
            </a:r>
            <a:r>
              <a:rPr lang="cs-CZ" u="sng" smtClean="0"/>
              <a:t>.    7</a:t>
            </a:r>
          </a:p>
          <a:p>
            <a:pPr>
              <a:buNone/>
            </a:pPr>
            <a:r>
              <a:rPr lang="cs-CZ" smtClean="0"/>
              <a:t>			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928662" y="1285860"/>
            <a:ext cx="742222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Jestli jsou o Vánocích vrby </a:t>
            </a:r>
            <a:r>
              <a:rPr lang="cs-CZ" sz="2800" smtClean="0">
                <a:solidFill>
                  <a:srgbClr val="00B050"/>
                </a:solidFill>
              </a:rPr>
              <a:t>plné </a:t>
            </a:r>
            <a:r>
              <a:rPr lang="cs-CZ" sz="2800" smtClean="0">
                <a:solidFill>
                  <a:srgbClr val="00B050"/>
                </a:solidFill>
              </a:rPr>
              <a:t>_________ , 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budou </a:t>
            </a:r>
            <a:r>
              <a:rPr lang="cs-CZ" sz="2800" smtClean="0">
                <a:solidFill>
                  <a:srgbClr val="00B050"/>
                </a:solidFill>
              </a:rPr>
              <a:t>o Velikonocích plné kočiček.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00298" y="5715016"/>
            <a:ext cx="10001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195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R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5786454"/>
            <a:ext cx="8572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675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A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143868" y="4643446"/>
            <a:ext cx="10001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336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M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85852" y="4643446"/>
            <a:ext cx="10715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1758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P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43306" y="4643446"/>
            <a:ext cx="12144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522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O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15206" y="5715016"/>
            <a:ext cx="15001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1436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U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3438" y="5715016"/>
            <a:ext cx="12144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1206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CH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72198" y="4643446"/>
            <a:ext cx="11430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3640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Ů</a:t>
            </a:r>
            <a:endParaRPr lang="cs-CZ" sz="280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42875" y="0"/>
            <a:ext cx="3500438" cy="857250"/>
          </a:xfrm>
        </p:spPr>
        <p:txBody>
          <a:bodyPr/>
          <a:lstStyle/>
          <a:p>
            <a:r>
              <a:rPr lang="cs-CZ" sz="3200" u="sng" smtClean="0">
                <a:solidFill>
                  <a:srgbClr val="00B0F0"/>
                </a:solidFill>
              </a:rPr>
              <a:t>PÍSEMNĚ VYNÁSOB.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429750" cy="504348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 472		 859				 472		 859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smtClean="0"/>
              <a:t>.    8</a:t>
            </a:r>
            <a:r>
              <a:rPr lang="cs-CZ" smtClean="0"/>
              <a:t>		</a:t>
            </a:r>
            <a:r>
              <a:rPr lang="cs-CZ" u="sng" smtClean="0"/>
              <a:t>.    5</a:t>
            </a:r>
            <a:r>
              <a:rPr lang="cs-CZ" smtClean="0"/>
              <a:t>			           </a:t>
            </a:r>
            <a:r>
              <a:rPr lang="cs-CZ" u="sng" smtClean="0"/>
              <a:t>.     8</a:t>
            </a:r>
            <a:r>
              <a:rPr lang="cs-CZ" smtClean="0"/>
              <a:t>	          </a:t>
            </a:r>
            <a:r>
              <a:rPr lang="cs-CZ" u="sng" smtClean="0"/>
              <a:t>.      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					                      </a:t>
            </a:r>
            <a:r>
              <a:rPr lang="cs-CZ" smtClean="0">
                <a:solidFill>
                  <a:srgbClr val="00B050"/>
                </a:solidFill>
              </a:rPr>
              <a:t>3 776             4 295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 998		 1 203		 		 998		 1 203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smtClean="0"/>
              <a:t>.    7</a:t>
            </a:r>
            <a:r>
              <a:rPr lang="cs-CZ" smtClean="0"/>
              <a:t>		</a:t>
            </a:r>
            <a:r>
              <a:rPr lang="cs-CZ" u="sng" smtClean="0"/>
              <a:t>.       6</a:t>
            </a:r>
            <a:r>
              <a:rPr lang="cs-CZ" smtClean="0"/>
              <a:t>			          </a:t>
            </a:r>
            <a:r>
              <a:rPr lang="cs-CZ" u="sng" smtClean="0"/>
              <a:t>.      7</a:t>
            </a:r>
            <a:r>
              <a:rPr lang="cs-CZ" smtClean="0"/>
              <a:t>		</a:t>
            </a:r>
            <a:r>
              <a:rPr lang="cs-CZ" u="sng" smtClean="0"/>
              <a:t>.       6</a:t>
            </a:r>
            <a:r>
              <a:rPr lang="cs-CZ" smtClean="0"/>
              <a:t>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					                      </a:t>
            </a:r>
            <a:r>
              <a:rPr lang="cs-CZ" smtClean="0">
                <a:solidFill>
                  <a:srgbClr val="00B050"/>
                </a:solidFill>
              </a:rPr>
              <a:t>6 986	            7 218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 3 369		 64				3 369		64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smtClean="0"/>
              <a:t>.       2</a:t>
            </a:r>
            <a:r>
              <a:rPr lang="cs-CZ" smtClean="0"/>
              <a:t>		</a:t>
            </a:r>
            <a:r>
              <a:rPr lang="cs-CZ" u="sng" smtClean="0"/>
              <a:t>.  3</a:t>
            </a:r>
            <a:r>
              <a:rPr lang="cs-CZ" smtClean="0"/>
              <a:t>			           </a:t>
            </a:r>
            <a:r>
              <a:rPr lang="cs-CZ" u="sng" smtClean="0"/>
              <a:t>.       2</a:t>
            </a:r>
            <a:r>
              <a:rPr lang="cs-CZ" smtClean="0"/>
              <a:t>	           </a:t>
            </a:r>
            <a:r>
              <a:rPr lang="cs-CZ" u="sng" smtClean="0"/>
              <a:t>.  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							</a:t>
            </a:r>
            <a:r>
              <a:rPr lang="cs-CZ" smtClean="0">
                <a:solidFill>
                  <a:srgbClr val="00B050"/>
                </a:solidFill>
              </a:rPr>
              <a:t>6 738</a:t>
            </a:r>
            <a:r>
              <a:rPr lang="cs-CZ" smtClean="0"/>
              <a:t>	           </a:t>
            </a:r>
            <a:r>
              <a:rPr lang="cs-CZ" smtClean="0">
                <a:solidFill>
                  <a:srgbClr val="00B050"/>
                </a:solidFill>
              </a:rPr>
              <a:t>192</a:t>
            </a:r>
            <a:r>
              <a:rPr lang="cs-CZ" smtClean="0"/>
              <a:t>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		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14938" y="142875"/>
            <a:ext cx="3608387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u="sng">
                <a:solidFill>
                  <a:srgbClr val="FF0000"/>
                </a:solidFill>
                <a:latin typeface="+mj-lt"/>
              </a:rPr>
              <a:t>PROVEĎ KONTROLU.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98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Písemné násobení do 10 000</vt:lpstr>
      <vt:lpstr>Přiřaď správný výsledek.</vt:lpstr>
      <vt:lpstr>POSTUPNĚ NÁSOB ČÍSLA.</vt:lpstr>
      <vt:lpstr>Vynásob čísla a doplň pranostiku.</vt:lpstr>
      <vt:lpstr>PÍSEMNĚ VYNÁSOB.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 Galasová</dc:creator>
  <cp:lastModifiedBy>Lenka Galasová</cp:lastModifiedBy>
  <cp:revision>13</cp:revision>
  <dcterms:created xsi:type="dcterms:W3CDTF">2011-12-06T19:52:38Z</dcterms:created>
  <dcterms:modified xsi:type="dcterms:W3CDTF">2011-12-08T20:13:43Z</dcterms:modified>
</cp:coreProperties>
</file>