
<file path=[Content_Types].xml><?xml version="1.0" encoding="utf-8"?>
<Types xmlns="http://schemas.openxmlformats.org/package/2006/content-types"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diagrams/data15.xml" ContentType="application/vnd.openxmlformats-officedocument.drawingml.diagramData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1.xml" ContentType="application/vnd.openxmlformats-officedocument.drawingml.diagramData+xml"/>
  <Override PartName="/ppt/diagrams/data13.xml" ContentType="application/vnd.openxmlformats-officedocument.drawingml.diagramData+xml"/>
  <Default Extension="rels" ContentType="application/vnd.openxmlformats-package.relationships+xml"/>
  <Default Extension="xml" ContentType="application/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quickStyle15.xml" ContentType="application/vnd.openxmlformats-officedocument.drawingml.diagramStyle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drawing9.xml" ContentType="application/vnd.ms-office.drawingml.diagramDrawing+xml"/>
  <Override PartName="/ppt/diagrams/quickStyle13.xml" ContentType="application/vnd.openxmlformats-officedocument.drawingml.diagramStyle+xml"/>
  <Override PartName="/ppt/diagrams/drawing14.xml" ContentType="application/vnd.ms-office.drawingml.diagramDrawing+xml"/>
  <Override PartName="/ppt/diagrams/layout15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drawing7.xml" ContentType="application/vnd.ms-office.drawingml.diagramDrawing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drawing12.xml" ContentType="application/vnd.ms-office.drawingml.diagramDrawing+xml"/>
  <Override PartName="/ppt/diagrams/layout13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drawing5.xml" ContentType="application/vnd.ms-office.drawingml.diagramDrawing+xml"/>
  <Override PartName="/ppt/diagrams/quickStyle7.xml" ContentType="application/vnd.openxmlformats-officedocument.drawingml.diagramStyle+xml"/>
  <Override PartName="/ppt/diagrams/drawing10.xml" ContentType="application/vnd.ms-office.drawingml.diagramDrawing+xml"/>
  <Override PartName="/ppt/diagrams/layout11.xml" ContentType="application/vnd.openxmlformats-officedocument.drawingml.diagramLayout+xml"/>
  <Override PartName="/ppt/diagrams/colors14.xml" ContentType="application/vnd.openxmlformats-officedocument.drawingml.diagramColors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diagrams/colors12.xml" ContentType="application/vnd.openxmlformats-officedocument.drawingml.diagramColors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diagrams/data14.xml" ContentType="application/vnd.openxmlformats-officedocument.drawingml.diagramData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Default Extension="jpeg" ContentType="image/jpeg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quickStyle14.xml" ContentType="application/vnd.openxmlformats-officedocument.drawingml.diagramStyle+xml"/>
  <Override PartName="/ppt/diagrams/drawing15.xml" ContentType="application/vnd.ms-office.drawingml.diagramDrawing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rawing8.xml" ContentType="application/vnd.ms-office.drawingml.diagramDrawing+xml"/>
  <Override PartName="/ppt/diagrams/quickStyle12.xml" ContentType="application/vnd.openxmlformats-officedocument.drawingml.diagramStyle+xml"/>
  <Override PartName="/ppt/diagrams/drawing13.xml" ContentType="application/vnd.ms-office.drawingml.diagramDrawing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drawing11.xml" ContentType="application/vnd.ms-office.drawingml.diagramDrawing+xml"/>
  <Override PartName="/ppt/diagrams/layout14.xml" ContentType="application/vnd.openxmlformats-officedocument.drawingml.diagram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ppt/diagrams/colors15.xml" ContentType="application/vnd.openxmlformats-officedocument.drawingml.diagramColors+xml"/>
  <Override PartName="/docProps/core.xml" ContentType="application/vnd.openxmlformats-package.core-properties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E684DA"/>
    <a:srgbClr val="FF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8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AEC7FE5-6AA2-4A5C-872C-A3944D859FF7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203C2303-6669-4DD4-8433-BA9C74B1265B}">
      <dgm:prSet phldrT="[Text]" custT="1"/>
      <dgm:spPr/>
      <dgm:t>
        <a:bodyPr/>
        <a:lstStyle/>
        <a:p>
          <a:r>
            <a:rPr lang="cs-CZ" sz="2400" baseline="0" dirty="0" smtClean="0"/>
            <a:t>1 100 000</a:t>
          </a:r>
          <a:endParaRPr lang="cs-CZ" sz="2400" baseline="0" dirty="0"/>
        </a:p>
      </dgm:t>
    </dgm:pt>
    <dgm:pt modelId="{3C18C57B-3937-40FA-8B15-E8CA880DDE36}" type="parTrans" cxnId="{31503DE4-377A-4FB7-81BE-8CCBC7EE0E42}">
      <dgm:prSet/>
      <dgm:spPr/>
      <dgm:t>
        <a:bodyPr/>
        <a:lstStyle/>
        <a:p>
          <a:endParaRPr lang="cs-CZ"/>
        </a:p>
      </dgm:t>
    </dgm:pt>
    <dgm:pt modelId="{B6628742-8879-45DC-8232-F8F16F1DCB8F}" type="sibTrans" cxnId="{31503DE4-377A-4FB7-81BE-8CCBC7EE0E42}">
      <dgm:prSet/>
      <dgm:spPr/>
      <dgm:t>
        <a:bodyPr/>
        <a:lstStyle/>
        <a:p>
          <a:endParaRPr lang="cs-CZ"/>
        </a:p>
      </dgm:t>
    </dgm:pt>
    <dgm:pt modelId="{0514B5DF-30DB-4A7E-97FA-931BDB345A26}">
      <dgm:prSet phldrT="[Text]" custT="1"/>
      <dgm:spPr/>
      <dgm:t>
        <a:bodyPr/>
        <a:lstStyle/>
        <a:p>
          <a:r>
            <a:rPr lang="cs-CZ" sz="2400" baseline="0" dirty="0" smtClean="0"/>
            <a:t>1 200 000</a:t>
          </a:r>
          <a:endParaRPr lang="cs-CZ" sz="2400" dirty="0"/>
        </a:p>
      </dgm:t>
    </dgm:pt>
    <dgm:pt modelId="{695A99A8-8EC9-48C6-B5F6-42B3EE372F40}" type="parTrans" cxnId="{ABFF0603-2D4B-4B77-8808-2F028D95F82C}">
      <dgm:prSet/>
      <dgm:spPr/>
      <dgm:t>
        <a:bodyPr/>
        <a:lstStyle/>
        <a:p>
          <a:endParaRPr lang="cs-CZ"/>
        </a:p>
      </dgm:t>
    </dgm:pt>
    <dgm:pt modelId="{40C4F17F-D0E0-426D-BCAC-0A534F57C5EB}" type="sibTrans" cxnId="{ABFF0603-2D4B-4B77-8808-2F028D95F82C}">
      <dgm:prSet/>
      <dgm:spPr/>
      <dgm:t>
        <a:bodyPr/>
        <a:lstStyle/>
        <a:p>
          <a:endParaRPr lang="cs-CZ"/>
        </a:p>
      </dgm:t>
    </dgm:pt>
    <dgm:pt modelId="{C857D9B2-AD69-4257-A028-44D0E341E154}">
      <dgm:prSet phldrT="[Text]" custT="1"/>
      <dgm:spPr/>
      <dgm:t>
        <a:bodyPr/>
        <a:lstStyle/>
        <a:p>
          <a:endParaRPr lang="cs-CZ" sz="2400" dirty="0"/>
        </a:p>
      </dgm:t>
    </dgm:pt>
    <dgm:pt modelId="{7595D4C5-D6D0-4403-A8E8-E45BCE5B4085}" type="parTrans" cxnId="{31205A1E-3D1A-4E18-B344-52790134C6B2}">
      <dgm:prSet/>
      <dgm:spPr/>
      <dgm:t>
        <a:bodyPr/>
        <a:lstStyle/>
        <a:p>
          <a:endParaRPr lang="cs-CZ"/>
        </a:p>
      </dgm:t>
    </dgm:pt>
    <dgm:pt modelId="{53AD84FF-2244-4316-A7D3-681BEDA0209B}" type="sibTrans" cxnId="{31205A1E-3D1A-4E18-B344-52790134C6B2}">
      <dgm:prSet/>
      <dgm:spPr/>
      <dgm:t>
        <a:bodyPr/>
        <a:lstStyle/>
        <a:p>
          <a:endParaRPr lang="cs-CZ"/>
        </a:p>
      </dgm:t>
    </dgm:pt>
    <dgm:pt modelId="{C0474278-736F-4CF9-A5A3-8BEB37999F00}">
      <dgm:prSet phldrT="[Text]" custT="1"/>
      <dgm:spPr/>
      <dgm:t>
        <a:bodyPr/>
        <a:lstStyle/>
        <a:p>
          <a:r>
            <a:rPr lang="cs-CZ" sz="2400" baseline="0" dirty="0" smtClean="0"/>
            <a:t>1 400 000</a:t>
          </a:r>
          <a:endParaRPr lang="cs-CZ" sz="2400" baseline="0" dirty="0"/>
        </a:p>
      </dgm:t>
    </dgm:pt>
    <dgm:pt modelId="{1A68055D-F60E-450E-A40A-C3118B0D84B3}" type="parTrans" cxnId="{060D3F65-EED9-4E89-B56C-F9F6CDBCD728}">
      <dgm:prSet/>
      <dgm:spPr/>
      <dgm:t>
        <a:bodyPr/>
        <a:lstStyle/>
        <a:p>
          <a:endParaRPr lang="cs-CZ"/>
        </a:p>
      </dgm:t>
    </dgm:pt>
    <dgm:pt modelId="{99C5FEF9-BD66-4CE1-BF38-AF543BB2E671}" type="sibTrans" cxnId="{060D3F65-EED9-4E89-B56C-F9F6CDBCD728}">
      <dgm:prSet/>
      <dgm:spPr/>
      <dgm:t>
        <a:bodyPr/>
        <a:lstStyle/>
        <a:p>
          <a:endParaRPr lang="cs-CZ"/>
        </a:p>
      </dgm:t>
    </dgm:pt>
    <dgm:pt modelId="{670A854E-3F66-40E3-916C-E27CD0208B22}">
      <dgm:prSet phldrT="[Text]" custT="1"/>
      <dgm:spPr/>
      <dgm:t>
        <a:bodyPr/>
        <a:lstStyle/>
        <a:p>
          <a:r>
            <a:rPr lang="cs-CZ" sz="2400" baseline="0" dirty="0" smtClean="0"/>
            <a:t>1 500 000</a:t>
          </a:r>
          <a:endParaRPr lang="cs-CZ" sz="2400" baseline="0" dirty="0"/>
        </a:p>
      </dgm:t>
    </dgm:pt>
    <dgm:pt modelId="{0BDA238A-B225-48E9-8C8A-BDFFDC6F446A}" type="parTrans" cxnId="{F35414CF-CC0E-4547-A340-5C2E092C3FE3}">
      <dgm:prSet/>
      <dgm:spPr/>
      <dgm:t>
        <a:bodyPr/>
        <a:lstStyle/>
        <a:p>
          <a:endParaRPr lang="cs-CZ"/>
        </a:p>
      </dgm:t>
    </dgm:pt>
    <dgm:pt modelId="{5C74F676-6F71-4C28-BCAA-FB8F9A132350}" type="sibTrans" cxnId="{F35414CF-CC0E-4547-A340-5C2E092C3FE3}">
      <dgm:prSet/>
      <dgm:spPr/>
      <dgm:t>
        <a:bodyPr/>
        <a:lstStyle/>
        <a:p>
          <a:endParaRPr lang="cs-CZ"/>
        </a:p>
      </dgm:t>
    </dgm:pt>
    <dgm:pt modelId="{419BEA56-9006-46AD-A35E-C54575BA229C}" type="pres">
      <dgm:prSet presAssocID="{1AEC7FE5-6AA2-4A5C-872C-A3944D859FF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4BF4264-ECF1-4E47-A89B-A37A46CB28DF}" type="pres">
      <dgm:prSet presAssocID="{203C2303-6669-4DD4-8433-BA9C74B1265B}" presName="parTxOnly" presStyleLbl="node1" presStyleIdx="0" presStyleCnt="5" custScaleX="184636" custLinFactNeighborX="-1123" custLinFactNeighborY="40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30D3EE3-759B-46B5-AB6D-BEA0850E0332}" type="pres">
      <dgm:prSet presAssocID="{B6628742-8879-45DC-8232-F8F16F1DCB8F}" presName="parTxOnlySpace" presStyleCnt="0"/>
      <dgm:spPr/>
    </dgm:pt>
    <dgm:pt modelId="{2A6D6497-18D0-4D0C-98EF-206B1303523B}" type="pres">
      <dgm:prSet presAssocID="{0514B5DF-30DB-4A7E-97FA-931BDB345A26}" presName="parTxOnly" presStyleLbl="node1" presStyleIdx="1" presStyleCnt="5" custScaleX="18461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DFA8793-FDE5-4B62-B4A6-234CEE0DFF6D}" type="pres">
      <dgm:prSet presAssocID="{40C4F17F-D0E0-426D-BCAC-0A534F57C5EB}" presName="parTxOnlySpace" presStyleCnt="0"/>
      <dgm:spPr/>
    </dgm:pt>
    <dgm:pt modelId="{E1D22798-6AEF-40BC-9B75-3EA96FD12DF3}" type="pres">
      <dgm:prSet presAssocID="{C857D9B2-AD69-4257-A028-44D0E341E154}" presName="parTxOnly" presStyleLbl="node1" presStyleIdx="2" presStyleCnt="5" custScaleX="17929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4A84BCE-E47F-4AB6-A715-083271BE6338}" type="pres">
      <dgm:prSet presAssocID="{53AD84FF-2244-4316-A7D3-681BEDA0209B}" presName="parTxOnlySpace" presStyleCnt="0"/>
      <dgm:spPr/>
    </dgm:pt>
    <dgm:pt modelId="{A854EA7C-C4CF-483C-855D-7AC09B5659B6}" type="pres">
      <dgm:prSet presAssocID="{C0474278-736F-4CF9-A5A3-8BEB37999F00}" presName="parTxOnly" presStyleLbl="node1" presStyleIdx="3" presStyleCnt="5" custScaleX="205542" custLinFactNeighborX="-831" custLinFactNeighborY="-276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63C0857-3072-4FED-900D-8807F67BCC45}" type="pres">
      <dgm:prSet presAssocID="{99C5FEF9-BD66-4CE1-BF38-AF543BB2E671}" presName="parTxOnlySpace" presStyleCnt="0"/>
      <dgm:spPr/>
    </dgm:pt>
    <dgm:pt modelId="{0FC48206-6AC3-4B65-9F86-D3D7317E0BD5}" type="pres">
      <dgm:prSet presAssocID="{670A854E-3F66-40E3-916C-E27CD0208B22}" presName="parTxOnly" presStyleLbl="node1" presStyleIdx="4" presStyleCnt="5" custScaleX="180004" custLinFactNeighborX="-831" custLinFactNeighborY="-276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616D542-F48B-4817-99E7-E33C4E69080E}" type="presOf" srcId="{1AEC7FE5-6AA2-4A5C-872C-A3944D859FF7}" destId="{419BEA56-9006-46AD-A35E-C54575BA229C}" srcOrd="0" destOrd="0" presId="urn:microsoft.com/office/officeart/2005/8/layout/chevron1"/>
    <dgm:cxn modelId="{31205A1E-3D1A-4E18-B344-52790134C6B2}" srcId="{1AEC7FE5-6AA2-4A5C-872C-A3944D859FF7}" destId="{C857D9B2-AD69-4257-A028-44D0E341E154}" srcOrd="2" destOrd="0" parTransId="{7595D4C5-D6D0-4403-A8E8-E45BCE5B4085}" sibTransId="{53AD84FF-2244-4316-A7D3-681BEDA0209B}"/>
    <dgm:cxn modelId="{802D5660-418B-4836-8E13-2D435BCB0D09}" type="presOf" srcId="{C857D9B2-AD69-4257-A028-44D0E341E154}" destId="{E1D22798-6AEF-40BC-9B75-3EA96FD12DF3}" srcOrd="0" destOrd="0" presId="urn:microsoft.com/office/officeart/2005/8/layout/chevron1"/>
    <dgm:cxn modelId="{ABFF0603-2D4B-4B77-8808-2F028D95F82C}" srcId="{1AEC7FE5-6AA2-4A5C-872C-A3944D859FF7}" destId="{0514B5DF-30DB-4A7E-97FA-931BDB345A26}" srcOrd="1" destOrd="0" parTransId="{695A99A8-8EC9-48C6-B5F6-42B3EE372F40}" sibTransId="{40C4F17F-D0E0-426D-BCAC-0A534F57C5EB}"/>
    <dgm:cxn modelId="{E50C2465-32C2-4A1C-A9B1-D0B2003B53F7}" type="presOf" srcId="{C0474278-736F-4CF9-A5A3-8BEB37999F00}" destId="{A854EA7C-C4CF-483C-855D-7AC09B5659B6}" srcOrd="0" destOrd="0" presId="urn:microsoft.com/office/officeart/2005/8/layout/chevron1"/>
    <dgm:cxn modelId="{31503DE4-377A-4FB7-81BE-8CCBC7EE0E42}" srcId="{1AEC7FE5-6AA2-4A5C-872C-A3944D859FF7}" destId="{203C2303-6669-4DD4-8433-BA9C74B1265B}" srcOrd="0" destOrd="0" parTransId="{3C18C57B-3937-40FA-8B15-E8CA880DDE36}" sibTransId="{B6628742-8879-45DC-8232-F8F16F1DCB8F}"/>
    <dgm:cxn modelId="{F35414CF-CC0E-4547-A340-5C2E092C3FE3}" srcId="{1AEC7FE5-6AA2-4A5C-872C-A3944D859FF7}" destId="{670A854E-3F66-40E3-916C-E27CD0208B22}" srcOrd="4" destOrd="0" parTransId="{0BDA238A-B225-48E9-8C8A-BDFFDC6F446A}" sibTransId="{5C74F676-6F71-4C28-BCAA-FB8F9A132350}"/>
    <dgm:cxn modelId="{060D3F65-EED9-4E89-B56C-F9F6CDBCD728}" srcId="{1AEC7FE5-6AA2-4A5C-872C-A3944D859FF7}" destId="{C0474278-736F-4CF9-A5A3-8BEB37999F00}" srcOrd="3" destOrd="0" parTransId="{1A68055D-F60E-450E-A40A-C3118B0D84B3}" sibTransId="{99C5FEF9-BD66-4CE1-BF38-AF543BB2E671}"/>
    <dgm:cxn modelId="{0DD25B95-F229-4485-A7BB-B66BB3E6E431}" type="presOf" srcId="{0514B5DF-30DB-4A7E-97FA-931BDB345A26}" destId="{2A6D6497-18D0-4D0C-98EF-206B1303523B}" srcOrd="0" destOrd="0" presId="urn:microsoft.com/office/officeart/2005/8/layout/chevron1"/>
    <dgm:cxn modelId="{C63EE16D-B867-432B-B48B-1C95F42C12B2}" type="presOf" srcId="{203C2303-6669-4DD4-8433-BA9C74B1265B}" destId="{74BF4264-ECF1-4E47-A89B-A37A46CB28DF}" srcOrd="0" destOrd="0" presId="urn:microsoft.com/office/officeart/2005/8/layout/chevron1"/>
    <dgm:cxn modelId="{437BA0BB-4727-40D1-B4AF-1533F43A4D6A}" type="presOf" srcId="{670A854E-3F66-40E3-916C-E27CD0208B22}" destId="{0FC48206-6AC3-4B65-9F86-D3D7317E0BD5}" srcOrd="0" destOrd="0" presId="urn:microsoft.com/office/officeart/2005/8/layout/chevron1"/>
    <dgm:cxn modelId="{CE5C5BB0-A988-4AC5-8AFD-5204F211608F}" type="presParOf" srcId="{419BEA56-9006-46AD-A35E-C54575BA229C}" destId="{74BF4264-ECF1-4E47-A89B-A37A46CB28DF}" srcOrd="0" destOrd="0" presId="urn:microsoft.com/office/officeart/2005/8/layout/chevron1"/>
    <dgm:cxn modelId="{F878896A-AFA4-44B6-8719-392298463EC9}" type="presParOf" srcId="{419BEA56-9006-46AD-A35E-C54575BA229C}" destId="{430D3EE3-759B-46B5-AB6D-BEA0850E0332}" srcOrd="1" destOrd="0" presId="urn:microsoft.com/office/officeart/2005/8/layout/chevron1"/>
    <dgm:cxn modelId="{740FDE94-2811-4669-91F7-8F91944C3D8F}" type="presParOf" srcId="{419BEA56-9006-46AD-A35E-C54575BA229C}" destId="{2A6D6497-18D0-4D0C-98EF-206B1303523B}" srcOrd="2" destOrd="0" presId="urn:microsoft.com/office/officeart/2005/8/layout/chevron1"/>
    <dgm:cxn modelId="{BE01E168-B820-4502-B8C6-5972F669268F}" type="presParOf" srcId="{419BEA56-9006-46AD-A35E-C54575BA229C}" destId="{5DFA8793-FDE5-4B62-B4A6-234CEE0DFF6D}" srcOrd="3" destOrd="0" presId="urn:microsoft.com/office/officeart/2005/8/layout/chevron1"/>
    <dgm:cxn modelId="{2996684E-D26B-4BA5-A82E-56EE6B2D6D7D}" type="presParOf" srcId="{419BEA56-9006-46AD-A35E-C54575BA229C}" destId="{E1D22798-6AEF-40BC-9B75-3EA96FD12DF3}" srcOrd="4" destOrd="0" presId="urn:microsoft.com/office/officeart/2005/8/layout/chevron1"/>
    <dgm:cxn modelId="{A30B767F-1819-4CEB-8DD2-0DB398A71A4B}" type="presParOf" srcId="{419BEA56-9006-46AD-A35E-C54575BA229C}" destId="{D4A84BCE-E47F-4AB6-A715-083271BE6338}" srcOrd="5" destOrd="0" presId="urn:microsoft.com/office/officeart/2005/8/layout/chevron1"/>
    <dgm:cxn modelId="{DDD7A5D9-5827-4B7A-93A4-5DE676E8969F}" type="presParOf" srcId="{419BEA56-9006-46AD-A35E-C54575BA229C}" destId="{A854EA7C-C4CF-483C-855D-7AC09B5659B6}" srcOrd="6" destOrd="0" presId="urn:microsoft.com/office/officeart/2005/8/layout/chevron1"/>
    <dgm:cxn modelId="{FC6D2ED7-5D96-4D15-A189-5E1C5E2F925D}" type="presParOf" srcId="{419BEA56-9006-46AD-A35E-C54575BA229C}" destId="{B63C0857-3072-4FED-900D-8807F67BCC45}" srcOrd="7" destOrd="0" presId="urn:microsoft.com/office/officeart/2005/8/layout/chevron1"/>
    <dgm:cxn modelId="{FD236A93-8B4E-430D-9C0F-50929A910A70}" type="presParOf" srcId="{419BEA56-9006-46AD-A35E-C54575BA229C}" destId="{0FC48206-6AC3-4B65-9F86-D3D7317E0BD5}" srcOrd="8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AEC7FE5-6AA2-4A5C-872C-A3944D859FF7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203C2303-6669-4DD4-8433-BA9C74B1265B}">
      <dgm:prSet phldrT="[Text]" custT="1"/>
      <dgm:spPr>
        <a:solidFill>
          <a:srgbClr val="FFFF00"/>
        </a:solidFill>
      </dgm:spPr>
      <dgm:t>
        <a:bodyPr/>
        <a:lstStyle/>
        <a:p>
          <a:r>
            <a:rPr lang="cs-CZ" sz="2400" baseline="0" dirty="0" smtClean="0">
              <a:solidFill>
                <a:schemeClr val="tx1"/>
              </a:solidFill>
            </a:rPr>
            <a:t>3 830 000</a:t>
          </a:r>
          <a:endParaRPr lang="cs-CZ" sz="2400" baseline="0" dirty="0">
            <a:solidFill>
              <a:schemeClr val="tx1"/>
            </a:solidFill>
          </a:endParaRPr>
        </a:p>
      </dgm:t>
    </dgm:pt>
    <dgm:pt modelId="{3C18C57B-3937-40FA-8B15-E8CA880DDE36}" type="parTrans" cxnId="{31503DE4-377A-4FB7-81BE-8CCBC7EE0E42}">
      <dgm:prSet/>
      <dgm:spPr/>
      <dgm:t>
        <a:bodyPr/>
        <a:lstStyle/>
        <a:p>
          <a:endParaRPr lang="cs-CZ"/>
        </a:p>
      </dgm:t>
    </dgm:pt>
    <dgm:pt modelId="{B6628742-8879-45DC-8232-F8F16F1DCB8F}" type="sibTrans" cxnId="{31503DE4-377A-4FB7-81BE-8CCBC7EE0E42}">
      <dgm:prSet/>
      <dgm:spPr/>
      <dgm:t>
        <a:bodyPr/>
        <a:lstStyle/>
        <a:p>
          <a:endParaRPr lang="cs-CZ"/>
        </a:p>
      </dgm:t>
    </dgm:pt>
    <dgm:pt modelId="{0514B5DF-30DB-4A7E-97FA-931BDB345A26}">
      <dgm:prSet phldrT="[Text]" custT="1"/>
      <dgm:spPr>
        <a:solidFill>
          <a:srgbClr val="FFFF00"/>
        </a:solidFill>
      </dgm:spPr>
      <dgm:t>
        <a:bodyPr/>
        <a:lstStyle/>
        <a:p>
          <a:endParaRPr lang="cs-CZ" sz="2400" dirty="0">
            <a:solidFill>
              <a:schemeClr val="tx1"/>
            </a:solidFill>
          </a:endParaRPr>
        </a:p>
      </dgm:t>
    </dgm:pt>
    <dgm:pt modelId="{695A99A8-8EC9-48C6-B5F6-42B3EE372F40}" type="parTrans" cxnId="{ABFF0603-2D4B-4B77-8808-2F028D95F82C}">
      <dgm:prSet/>
      <dgm:spPr/>
      <dgm:t>
        <a:bodyPr/>
        <a:lstStyle/>
        <a:p>
          <a:endParaRPr lang="cs-CZ"/>
        </a:p>
      </dgm:t>
    </dgm:pt>
    <dgm:pt modelId="{40C4F17F-D0E0-426D-BCAC-0A534F57C5EB}" type="sibTrans" cxnId="{ABFF0603-2D4B-4B77-8808-2F028D95F82C}">
      <dgm:prSet/>
      <dgm:spPr/>
      <dgm:t>
        <a:bodyPr/>
        <a:lstStyle/>
        <a:p>
          <a:endParaRPr lang="cs-CZ"/>
        </a:p>
      </dgm:t>
    </dgm:pt>
    <dgm:pt modelId="{C857D9B2-AD69-4257-A028-44D0E341E154}">
      <dgm:prSet phldrT="[Text]" custT="1"/>
      <dgm:spPr>
        <a:solidFill>
          <a:srgbClr val="FFFF00"/>
        </a:solidFill>
      </dgm:spPr>
      <dgm:t>
        <a:bodyPr/>
        <a:lstStyle/>
        <a:p>
          <a:r>
            <a:rPr lang="cs-CZ" sz="2400" dirty="0" smtClean="0">
              <a:solidFill>
                <a:schemeClr val="tx1"/>
              </a:solidFill>
            </a:rPr>
            <a:t>3 850 000</a:t>
          </a:r>
          <a:endParaRPr lang="cs-CZ" sz="2400" dirty="0">
            <a:solidFill>
              <a:schemeClr val="tx1"/>
            </a:solidFill>
          </a:endParaRPr>
        </a:p>
      </dgm:t>
    </dgm:pt>
    <dgm:pt modelId="{7595D4C5-D6D0-4403-A8E8-E45BCE5B4085}" type="parTrans" cxnId="{31205A1E-3D1A-4E18-B344-52790134C6B2}">
      <dgm:prSet/>
      <dgm:spPr/>
      <dgm:t>
        <a:bodyPr/>
        <a:lstStyle/>
        <a:p>
          <a:endParaRPr lang="cs-CZ"/>
        </a:p>
      </dgm:t>
    </dgm:pt>
    <dgm:pt modelId="{53AD84FF-2244-4316-A7D3-681BEDA0209B}" type="sibTrans" cxnId="{31205A1E-3D1A-4E18-B344-52790134C6B2}">
      <dgm:prSet/>
      <dgm:spPr/>
      <dgm:t>
        <a:bodyPr/>
        <a:lstStyle/>
        <a:p>
          <a:endParaRPr lang="cs-CZ"/>
        </a:p>
      </dgm:t>
    </dgm:pt>
    <dgm:pt modelId="{C0474278-736F-4CF9-A5A3-8BEB37999F00}">
      <dgm:prSet phldrT="[Text]" custT="1"/>
      <dgm:spPr>
        <a:solidFill>
          <a:srgbClr val="FFFF00"/>
        </a:solidFill>
      </dgm:spPr>
      <dgm:t>
        <a:bodyPr/>
        <a:lstStyle/>
        <a:p>
          <a:endParaRPr lang="cs-CZ" sz="2400" baseline="0" dirty="0">
            <a:solidFill>
              <a:schemeClr val="tx1"/>
            </a:solidFill>
          </a:endParaRPr>
        </a:p>
      </dgm:t>
    </dgm:pt>
    <dgm:pt modelId="{1A68055D-F60E-450E-A40A-C3118B0D84B3}" type="parTrans" cxnId="{060D3F65-EED9-4E89-B56C-F9F6CDBCD728}">
      <dgm:prSet/>
      <dgm:spPr/>
      <dgm:t>
        <a:bodyPr/>
        <a:lstStyle/>
        <a:p>
          <a:endParaRPr lang="cs-CZ"/>
        </a:p>
      </dgm:t>
    </dgm:pt>
    <dgm:pt modelId="{99C5FEF9-BD66-4CE1-BF38-AF543BB2E671}" type="sibTrans" cxnId="{060D3F65-EED9-4E89-B56C-F9F6CDBCD728}">
      <dgm:prSet/>
      <dgm:spPr/>
      <dgm:t>
        <a:bodyPr/>
        <a:lstStyle/>
        <a:p>
          <a:endParaRPr lang="cs-CZ"/>
        </a:p>
      </dgm:t>
    </dgm:pt>
    <dgm:pt modelId="{670A854E-3F66-40E3-916C-E27CD0208B22}">
      <dgm:prSet phldrT="[Text]" custT="1"/>
      <dgm:spPr>
        <a:solidFill>
          <a:srgbClr val="FFFF00"/>
        </a:solidFill>
      </dgm:spPr>
      <dgm:t>
        <a:bodyPr/>
        <a:lstStyle/>
        <a:p>
          <a:r>
            <a:rPr lang="cs-CZ" sz="2400" baseline="0" dirty="0" smtClean="0">
              <a:solidFill>
                <a:schemeClr val="tx1"/>
              </a:solidFill>
            </a:rPr>
            <a:t>3 870 000</a:t>
          </a:r>
          <a:endParaRPr lang="cs-CZ" sz="2400" baseline="0" dirty="0">
            <a:solidFill>
              <a:schemeClr val="tx1"/>
            </a:solidFill>
          </a:endParaRPr>
        </a:p>
      </dgm:t>
    </dgm:pt>
    <dgm:pt modelId="{0BDA238A-B225-48E9-8C8A-BDFFDC6F446A}" type="parTrans" cxnId="{F35414CF-CC0E-4547-A340-5C2E092C3FE3}">
      <dgm:prSet/>
      <dgm:spPr/>
      <dgm:t>
        <a:bodyPr/>
        <a:lstStyle/>
        <a:p>
          <a:endParaRPr lang="cs-CZ"/>
        </a:p>
      </dgm:t>
    </dgm:pt>
    <dgm:pt modelId="{5C74F676-6F71-4C28-BCAA-FB8F9A132350}" type="sibTrans" cxnId="{F35414CF-CC0E-4547-A340-5C2E092C3FE3}">
      <dgm:prSet/>
      <dgm:spPr/>
      <dgm:t>
        <a:bodyPr/>
        <a:lstStyle/>
        <a:p>
          <a:endParaRPr lang="cs-CZ"/>
        </a:p>
      </dgm:t>
    </dgm:pt>
    <dgm:pt modelId="{419BEA56-9006-46AD-A35E-C54575BA229C}" type="pres">
      <dgm:prSet presAssocID="{1AEC7FE5-6AA2-4A5C-872C-A3944D859FF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4BF4264-ECF1-4E47-A89B-A37A46CB28DF}" type="pres">
      <dgm:prSet presAssocID="{203C2303-6669-4DD4-8433-BA9C74B1265B}" presName="parTxOnly" presStyleLbl="node1" presStyleIdx="0" presStyleCnt="5" custScaleX="184636" custLinFactNeighborX="-1123" custLinFactNeighborY="40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30D3EE3-759B-46B5-AB6D-BEA0850E0332}" type="pres">
      <dgm:prSet presAssocID="{B6628742-8879-45DC-8232-F8F16F1DCB8F}" presName="parTxOnlySpace" presStyleCnt="0"/>
      <dgm:spPr/>
    </dgm:pt>
    <dgm:pt modelId="{2A6D6497-18D0-4D0C-98EF-206B1303523B}" type="pres">
      <dgm:prSet presAssocID="{0514B5DF-30DB-4A7E-97FA-931BDB345A26}" presName="parTxOnly" presStyleLbl="node1" presStyleIdx="1" presStyleCnt="5" custScaleX="18461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DFA8793-FDE5-4B62-B4A6-234CEE0DFF6D}" type="pres">
      <dgm:prSet presAssocID="{40C4F17F-D0E0-426D-BCAC-0A534F57C5EB}" presName="parTxOnlySpace" presStyleCnt="0"/>
      <dgm:spPr/>
    </dgm:pt>
    <dgm:pt modelId="{E1D22798-6AEF-40BC-9B75-3EA96FD12DF3}" type="pres">
      <dgm:prSet presAssocID="{C857D9B2-AD69-4257-A028-44D0E341E154}" presName="parTxOnly" presStyleLbl="node1" presStyleIdx="2" presStyleCnt="5" custScaleX="17929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4A84BCE-E47F-4AB6-A715-083271BE6338}" type="pres">
      <dgm:prSet presAssocID="{53AD84FF-2244-4316-A7D3-681BEDA0209B}" presName="parTxOnlySpace" presStyleCnt="0"/>
      <dgm:spPr/>
    </dgm:pt>
    <dgm:pt modelId="{A854EA7C-C4CF-483C-855D-7AC09B5659B6}" type="pres">
      <dgm:prSet presAssocID="{C0474278-736F-4CF9-A5A3-8BEB37999F00}" presName="parTxOnly" presStyleLbl="node1" presStyleIdx="3" presStyleCnt="5" custScaleX="205542" custLinFactNeighborX="-831" custLinFactNeighborY="-276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63C0857-3072-4FED-900D-8807F67BCC45}" type="pres">
      <dgm:prSet presAssocID="{99C5FEF9-BD66-4CE1-BF38-AF543BB2E671}" presName="parTxOnlySpace" presStyleCnt="0"/>
      <dgm:spPr/>
    </dgm:pt>
    <dgm:pt modelId="{0FC48206-6AC3-4B65-9F86-D3D7317E0BD5}" type="pres">
      <dgm:prSet presAssocID="{670A854E-3F66-40E3-916C-E27CD0208B22}" presName="parTxOnly" presStyleLbl="node1" presStyleIdx="4" presStyleCnt="5" custScaleX="180004" custLinFactNeighborX="-831" custLinFactNeighborY="-276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03AED1E-0F31-41D2-9A5C-7C86495413DA}" type="presOf" srcId="{C857D9B2-AD69-4257-A028-44D0E341E154}" destId="{E1D22798-6AEF-40BC-9B75-3EA96FD12DF3}" srcOrd="0" destOrd="0" presId="urn:microsoft.com/office/officeart/2005/8/layout/chevron1"/>
    <dgm:cxn modelId="{31205A1E-3D1A-4E18-B344-52790134C6B2}" srcId="{1AEC7FE5-6AA2-4A5C-872C-A3944D859FF7}" destId="{C857D9B2-AD69-4257-A028-44D0E341E154}" srcOrd="2" destOrd="0" parTransId="{7595D4C5-D6D0-4403-A8E8-E45BCE5B4085}" sibTransId="{53AD84FF-2244-4316-A7D3-681BEDA0209B}"/>
    <dgm:cxn modelId="{E7A25CAF-68EC-425C-BF0C-2BBD5EF4775D}" type="presOf" srcId="{C0474278-736F-4CF9-A5A3-8BEB37999F00}" destId="{A854EA7C-C4CF-483C-855D-7AC09B5659B6}" srcOrd="0" destOrd="0" presId="urn:microsoft.com/office/officeart/2005/8/layout/chevron1"/>
    <dgm:cxn modelId="{64C7F4D3-21EC-4C57-ABC8-ED1803723EE1}" type="presOf" srcId="{0514B5DF-30DB-4A7E-97FA-931BDB345A26}" destId="{2A6D6497-18D0-4D0C-98EF-206B1303523B}" srcOrd="0" destOrd="0" presId="urn:microsoft.com/office/officeart/2005/8/layout/chevron1"/>
    <dgm:cxn modelId="{2693ABB4-DABD-4465-A7DF-7A830482F598}" type="presOf" srcId="{670A854E-3F66-40E3-916C-E27CD0208B22}" destId="{0FC48206-6AC3-4B65-9F86-D3D7317E0BD5}" srcOrd="0" destOrd="0" presId="urn:microsoft.com/office/officeart/2005/8/layout/chevron1"/>
    <dgm:cxn modelId="{1DCF2498-3938-4A2F-B0C5-BF1BA57DC421}" type="presOf" srcId="{203C2303-6669-4DD4-8433-BA9C74B1265B}" destId="{74BF4264-ECF1-4E47-A89B-A37A46CB28DF}" srcOrd="0" destOrd="0" presId="urn:microsoft.com/office/officeart/2005/8/layout/chevron1"/>
    <dgm:cxn modelId="{ABFF0603-2D4B-4B77-8808-2F028D95F82C}" srcId="{1AEC7FE5-6AA2-4A5C-872C-A3944D859FF7}" destId="{0514B5DF-30DB-4A7E-97FA-931BDB345A26}" srcOrd="1" destOrd="0" parTransId="{695A99A8-8EC9-48C6-B5F6-42B3EE372F40}" sibTransId="{40C4F17F-D0E0-426D-BCAC-0A534F57C5EB}"/>
    <dgm:cxn modelId="{9330B3CA-1D4C-4F69-B52C-9DFC7009A2D3}" type="presOf" srcId="{1AEC7FE5-6AA2-4A5C-872C-A3944D859FF7}" destId="{419BEA56-9006-46AD-A35E-C54575BA229C}" srcOrd="0" destOrd="0" presId="urn:microsoft.com/office/officeart/2005/8/layout/chevron1"/>
    <dgm:cxn modelId="{31503DE4-377A-4FB7-81BE-8CCBC7EE0E42}" srcId="{1AEC7FE5-6AA2-4A5C-872C-A3944D859FF7}" destId="{203C2303-6669-4DD4-8433-BA9C74B1265B}" srcOrd="0" destOrd="0" parTransId="{3C18C57B-3937-40FA-8B15-E8CA880DDE36}" sibTransId="{B6628742-8879-45DC-8232-F8F16F1DCB8F}"/>
    <dgm:cxn modelId="{060D3F65-EED9-4E89-B56C-F9F6CDBCD728}" srcId="{1AEC7FE5-6AA2-4A5C-872C-A3944D859FF7}" destId="{C0474278-736F-4CF9-A5A3-8BEB37999F00}" srcOrd="3" destOrd="0" parTransId="{1A68055D-F60E-450E-A40A-C3118B0D84B3}" sibTransId="{99C5FEF9-BD66-4CE1-BF38-AF543BB2E671}"/>
    <dgm:cxn modelId="{F35414CF-CC0E-4547-A340-5C2E092C3FE3}" srcId="{1AEC7FE5-6AA2-4A5C-872C-A3944D859FF7}" destId="{670A854E-3F66-40E3-916C-E27CD0208B22}" srcOrd="4" destOrd="0" parTransId="{0BDA238A-B225-48E9-8C8A-BDFFDC6F446A}" sibTransId="{5C74F676-6F71-4C28-BCAA-FB8F9A132350}"/>
    <dgm:cxn modelId="{C82A682A-2C57-493D-8D60-D27A67A139FF}" type="presParOf" srcId="{419BEA56-9006-46AD-A35E-C54575BA229C}" destId="{74BF4264-ECF1-4E47-A89B-A37A46CB28DF}" srcOrd="0" destOrd="0" presId="urn:microsoft.com/office/officeart/2005/8/layout/chevron1"/>
    <dgm:cxn modelId="{DA54CADF-340B-4EDA-9548-944570CB8E57}" type="presParOf" srcId="{419BEA56-9006-46AD-A35E-C54575BA229C}" destId="{430D3EE3-759B-46B5-AB6D-BEA0850E0332}" srcOrd="1" destOrd="0" presId="urn:microsoft.com/office/officeart/2005/8/layout/chevron1"/>
    <dgm:cxn modelId="{DEADE5AE-8633-4DF5-8D84-43D3DF4803ED}" type="presParOf" srcId="{419BEA56-9006-46AD-A35E-C54575BA229C}" destId="{2A6D6497-18D0-4D0C-98EF-206B1303523B}" srcOrd="2" destOrd="0" presId="urn:microsoft.com/office/officeart/2005/8/layout/chevron1"/>
    <dgm:cxn modelId="{53A8689F-3B82-4AAE-9387-DA9150D5A547}" type="presParOf" srcId="{419BEA56-9006-46AD-A35E-C54575BA229C}" destId="{5DFA8793-FDE5-4B62-B4A6-234CEE0DFF6D}" srcOrd="3" destOrd="0" presId="urn:microsoft.com/office/officeart/2005/8/layout/chevron1"/>
    <dgm:cxn modelId="{DE2E4221-1B72-46D4-9BA5-C4BC14FBC2B1}" type="presParOf" srcId="{419BEA56-9006-46AD-A35E-C54575BA229C}" destId="{E1D22798-6AEF-40BC-9B75-3EA96FD12DF3}" srcOrd="4" destOrd="0" presId="urn:microsoft.com/office/officeart/2005/8/layout/chevron1"/>
    <dgm:cxn modelId="{417C0FA0-3D21-4E84-B2C3-7329C2039884}" type="presParOf" srcId="{419BEA56-9006-46AD-A35E-C54575BA229C}" destId="{D4A84BCE-E47F-4AB6-A715-083271BE6338}" srcOrd="5" destOrd="0" presId="urn:microsoft.com/office/officeart/2005/8/layout/chevron1"/>
    <dgm:cxn modelId="{0CF8AA28-455F-495A-B6B6-AE363B69F94D}" type="presParOf" srcId="{419BEA56-9006-46AD-A35E-C54575BA229C}" destId="{A854EA7C-C4CF-483C-855D-7AC09B5659B6}" srcOrd="6" destOrd="0" presId="urn:microsoft.com/office/officeart/2005/8/layout/chevron1"/>
    <dgm:cxn modelId="{192BED15-EE21-4C55-A765-F6640CC3B3F4}" type="presParOf" srcId="{419BEA56-9006-46AD-A35E-C54575BA229C}" destId="{B63C0857-3072-4FED-900D-8807F67BCC45}" srcOrd="7" destOrd="0" presId="urn:microsoft.com/office/officeart/2005/8/layout/chevron1"/>
    <dgm:cxn modelId="{9F6198AB-7A66-4BBA-ADB0-80A07136FFCE}" type="presParOf" srcId="{419BEA56-9006-46AD-A35E-C54575BA229C}" destId="{0FC48206-6AC3-4B65-9F86-D3D7317E0BD5}" srcOrd="8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AEC7FE5-6AA2-4A5C-872C-A3944D859FF7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203C2303-6669-4DD4-8433-BA9C74B1265B}">
      <dgm:prSet phldrT="[Text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cs-CZ" sz="2400" baseline="0" dirty="0" smtClean="0">
              <a:solidFill>
                <a:schemeClr val="tx1"/>
              </a:solidFill>
            </a:rPr>
            <a:t>6 751 000</a:t>
          </a:r>
          <a:endParaRPr lang="cs-CZ" sz="2400" baseline="0" dirty="0">
            <a:solidFill>
              <a:schemeClr val="tx1"/>
            </a:solidFill>
          </a:endParaRPr>
        </a:p>
      </dgm:t>
    </dgm:pt>
    <dgm:pt modelId="{3C18C57B-3937-40FA-8B15-E8CA880DDE36}" type="parTrans" cxnId="{31503DE4-377A-4FB7-81BE-8CCBC7EE0E42}">
      <dgm:prSet/>
      <dgm:spPr/>
      <dgm:t>
        <a:bodyPr/>
        <a:lstStyle/>
        <a:p>
          <a:endParaRPr lang="cs-CZ"/>
        </a:p>
      </dgm:t>
    </dgm:pt>
    <dgm:pt modelId="{B6628742-8879-45DC-8232-F8F16F1DCB8F}" type="sibTrans" cxnId="{31503DE4-377A-4FB7-81BE-8CCBC7EE0E42}">
      <dgm:prSet/>
      <dgm:spPr/>
      <dgm:t>
        <a:bodyPr/>
        <a:lstStyle/>
        <a:p>
          <a:endParaRPr lang="cs-CZ"/>
        </a:p>
      </dgm:t>
    </dgm:pt>
    <dgm:pt modelId="{0514B5DF-30DB-4A7E-97FA-931BDB345A26}">
      <dgm:prSet phldrT="[Text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endParaRPr lang="cs-CZ" sz="2400" dirty="0">
            <a:solidFill>
              <a:schemeClr val="tx1"/>
            </a:solidFill>
          </a:endParaRPr>
        </a:p>
      </dgm:t>
    </dgm:pt>
    <dgm:pt modelId="{695A99A8-8EC9-48C6-B5F6-42B3EE372F40}" type="parTrans" cxnId="{ABFF0603-2D4B-4B77-8808-2F028D95F82C}">
      <dgm:prSet/>
      <dgm:spPr/>
      <dgm:t>
        <a:bodyPr/>
        <a:lstStyle/>
        <a:p>
          <a:endParaRPr lang="cs-CZ"/>
        </a:p>
      </dgm:t>
    </dgm:pt>
    <dgm:pt modelId="{40C4F17F-D0E0-426D-BCAC-0A534F57C5EB}" type="sibTrans" cxnId="{ABFF0603-2D4B-4B77-8808-2F028D95F82C}">
      <dgm:prSet/>
      <dgm:spPr/>
      <dgm:t>
        <a:bodyPr/>
        <a:lstStyle/>
        <a:p>
          <a:endParaRPr lang="cs-CZ"/>
        </a:p>
      </dgm:t>
    </dgm:pt>
    <dgm:pt modelId="{C857D9B2-AD69-4257-A028-44D0E341E154}">
      <dgm:prSet phldrT="[Text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endParaRPr lang="cs-CZ" sz="2400" dirty="0">
            <a:solidFill>
              <a:schemeClr val="tx1"/>
            </a:solidFill>
          </a:endParaRPr>
        </a:p>
      </dgm:t>
    </dgm:pt>
    <dgm:pt modelId="{7595D4C5-D6D0-4403-A8E8-E45BCE5B4085}" type="parTrans" cxnId="{31205A1E-3D1A-4E18-B344-52790134C6B2}">
      <dgm:prSet/>
      <dgm:spPr/>
      <dgm:t>
        <a:bodyPr/>
        <a:lstStyle/>
        <a:p>
          <a:endParaRPr lang="cs-CZ"/>
        </a:p>
      </dgm:t>
    </dgm:pt>
    <dgm:pt modelId="{53AD84FF-2244-4316-A7D3-681BEDA0209B}" type="sibTrans" cxnId="{31205A1E-3D1A-4E18-B344-52790134C6B2}">
      <dgm:prSet/>
      <dgm:spPr/>
      <dgm:t>
        <a:bodyPr/>
        <a:lstStyle/>
        <a:p>
          <a:endParaRPr lang="cs-CZ"/>
        </a:p>
      </dgm:t>
    </dgm:pt>
    <dgm:pt modelId="{C0474278-736F-4CF9-A5A3-8BEB37999F00}">
      <dgm:prSet phldrT="[Text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endParaRPr lang="cs-CZ" sz="2400" baseline="0" dirty="0">
            <a:solidFill>
              <a:schemeClr val="tx1"/>
            </a:solidFill>
          </a:endParaRPr>
        </a:p>
      </dgm:t>
    </dgm:pt>
    <dgm:pt modelId="{1A68055D-F60E-450E-A40A-C3118B0D84B3}" type="parTrans" cxnId="{060D3F65-EED9-4E89-B56C-F9F6CDBCD728}">
      <dgm:prSet/>
      <dgm:spPr/>
      <dgm:t>
        <a:bodyPr/>
        <a:lstStyle/>
        <a:p>
          <a:endParaRPr lang="cs-CZ"/>
        </a:p>
      </dgm:t>
    </dgm:pt>
    <dgm:pt modelId="{99C5FEF9-BD66-4CE1-BF38-AF543BB2E671}" type="sibTrans" cxnId="{060D3F65-EED9-4E89-B56C-F9F6CDBCD728}">
      <dgm:prSet/>
      <dgm:spPr/>
      <dgm:t>
        <a:bodyPr/>
        <a:lstStyle/>
        <a:p>
          <a:endParaRPr lang="cs-CZ"/>
        </a:p>
      </dgm:t>
    </dgm:pt>
    <dgm:pt modelId="{670A854E-3F66-40E3-916C-E27CD0208B22}">
      <dgm:prSet phldrT="[Text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cs-CZ" sz="2400" baseline="0" dirty="0" smtClean="0">
              <a:solidFill>
                <a:schemeClr val="tx1"/>
              </a:solidFill>
            </a:rPr>
            <a:t>6 755 000</a:t>
          </a:r>
          <a:endParaRPr lang="cs-CZ" sz="2400" baseline="0" dirty="0">
            <a:solidFill>
              <a:schemeClr val="tx1"/>
            </a:solidFill>
          </a:endParaRPr>
        </a:p>
      </dgm:t>
    </dgm:pt>
    <dgm:pt modelId="{0BDA238A-B225-48E9-8C8A-BDFFDC6F446A}" type="parTrans" cxnId="{F35414CF-CC0E-4547-A340-5C2E092C3FE3}">
      <dgm:prSet/>
      <dgm:spPr/>
      <dgm:t>
        <a:bodyPr/>
        <a:lstStyle/>
        <a:p>
          <a:endParaRPr lang="cs-CZ"/>
        </a:p>
      </dgm:t>
    </dgm:pt>
    <dgm:pt modelId="{5C74F676-6F71-4C28-BCAA-FB8F9A132350}" type="sibTrans" cxnId="{F35414CF-CC0E-4547-A340-5C2E092C3FE3}">
      <dgm:prSet/>
      <dgm:spPr/>
      <dgm:t>
        <a:bodyPr/>
        <a:lstStyle/>
        <a:p>
          <a:endParaRPr lang="cs-CZ"/>
        </a:p>
      </dgm:t>
    </dgm:pt>
    <dgm:pt modelId="{419BEA56-9006-46AD-A35E-C54575BA229C}" type="pres">
      <dgm:prSet presAssocID="{1AEC7FE5-6AA2-4A5C-872C-A3944D859FF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4BF4264-ECF1-4E47-A89B-A37A46CB28DF}" type="pres">
      <dgm:prSet presAssocID="{203C2303-6669-4DD4-8433-BA9C74B1265B}" presName="parTxOnly" presStyleLbl="node1" presStyleIdx="0" presStyleCnt="5" custScaleX="184636" custLinFactNeighborX="-1123" custLinFactNeighborY="40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30D3EE3-759B-46B5-AB6D-BEA0850E0332}" type="pres">
      <dgm:prSet presAssocID="{B6628742-8879-45DC-8232-F8F16F1DCB8F}" presName="parTxOnlySpace" presStyleCnt="0"/>
      <dgm:spPr/>
    </dgm:pt>
    <dgm:pt modelId="{2A6D6497-18D0-4D0C-98EF-206B1303523B}" type="pres">
      <dgm:prSet presAssocID="{0514B5DF-30DB-4A7E-97FA-931BDB345A26}" presName="parTxOnly" presStyleLbl="node1" presStyleIdx="1" presStyleCnt="5" custScaleX="18461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DFA8793-FDE5-4B62-B4A6-234CEE0DFF6D}" type="pres">
      <dgm:prSet presAssocID="{40C4F17F-D0E0-426D-BCAC-0A534F57C5EB}" presName="parTxOnlySpace" presStyleCnt="0"/>
      <dgm:spPr/>
    </dgm:pt>
    <dgm:pt modelId="{E1D22798-6AEF-40BC-9B75-3EA96FD12DF3}" type="pres">
      <dgm:prSet presAssocID="{C857D9B2-AD69-4257-A028-44D0E341E154}" presName="parTxOnly" presStyleLbl="node1" presStyleIdx="2" presStyleCnt="5" custScaleX="17929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4A84BCE-E47F-4AB6-A715-083271BE6338}" type="pres">
      <dgm:prSet presAssocID="{53AD84FF-2244-4316-A7D3-681BEDA0209B}" presName="parTxOnlySpace" presStyleCnt="0"/>
      <dgm:spPr/>
    </dgm:pt>
    <dgm:pt modelId="{A854EA7C-C4CF-483C-855D-7AC09B5659B6}" type="pres">
      <dgm:prSet presAssocID="{C0474278-736F-4CF9-A5A3-8BEB37999F00}" presName="parTxOnly" presStyleLbl="node1" presStyleIdx="3" presStyleCnt="5" custScaleX="205542" custLinFactNeighborX="-831" custLinFactNeighborY="-276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63C0857-3072-4FED-900D-8807F67BCC45}" type="pres">
      <dgm:prSet presAssocID="{99C5FEF9-BD66-4CE1-BF38-AF543BB2E671}" presName="parTxOnlySpace" presStyleCnt="0"/>
      <dgm:spPr/>
    </dgm:pt>
    <dgm:pt modelId="{0FC48206-6AC3-4B65-9F86-D3D7317E0BD5}" type="pres">
      <dgm:prSet presAssocID="{670A854E-3F66-40E3-916C-E27CD0208B22}" presName="parTxOnly" presStyleLbl="node1" presStyleIdx="4" presStyleCnt="5" custScaleX="180004" custLinFactNeighborX="-831" custLinFactNeighborY="-276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1205A1E-3D1A-4E18-B344-52790134C6B2}" srcId="{1AEC7FE5-6AA2-4A5C-872C-A3944D859FF7}" destId="{C857D9B2-AD69-4257-A028-44D0E341E154}" srcOrd="2" destOrd="0" parTransId="{7595D4C5-D6D0-4403-A8E8-E45BCE5B4085}" sibTransId="{53AD84FF-2244-4316-A7D3-681BEDA0209B}"/>
    <dgm:cxn modelId="{ABFF0603-2D4B-4B77-8808-2F028D95F82C}" srcId="{1AEC7FE5-6AA2-4A5C-872C-A3944D859FF7}" destId="{0514B5DF-30DB-4A7E-97FA-931BDB345A26}" srcOrd="1" destOrd="0" parTransId="{695A99A8-8EC9-48C6-B5F6-42B3EE372F40}" sibTransId="{40C4F17F-D0E0-426D-BCAC-0A534F57C5EB}"/>
    <dgm:cxn modelId="{907E9193-E96F-4547-96D0-783A36A10E15}" type="presOf" srcId="{C0474278-736F-4CF9-A5A3-8BEB37999F00}" destId="{A854EA7C-C4CF-483C-855D-7AC09B5659B6}" srcOrd="0" destOrd="0" presId="urn:microsoft.com/office/officeart/2005/8/layout/chevron1"/>
    <dgm:cxn modelId="{31503DE4-377A-4FB7-81BE-8CCBC7EE0E42}" srcId="{1AEC7FE5-6AA2-4A5C-872C-A3944D859FF7}" destId="{203C2303-6669-4DD4-8433-BA9C74B1265B}" srcOrd="0" destOrd="0" parTransId="{3C18C57B-3937-40FA-8B15-E8CA880DDE36}" sibTransId="{B6628742-8879-45DC-8232-F8F16F1DCB8F}"/>
    <dgm:cxn modelId="{060D3F65-EED9-4E89-B56C-F9F6CDBCD728}" srcId="{1AEC7FE5-6AA2-4A5C-872C-A3944D859FF7}" destId="{C0474278-736F-4CF9-A5A3-8BEB37999F00}" srcOrd="3" destOrd="0" parTransId="{1A68055D-F60E-450E-A40A-C3118B0D84B3}" sibTransId="{99C5FEF9-BD66-4CE1-BF38-AF543BB2E671}"/>
    <dgm:cxn modelId="{F35414CF-CC0E-4547-A340-5C2E092C3FE3}" srcId="{1AEC7FE5-6AA2-4A5C-872C-A3944D859FF7}" destId="{670A854E-3F66-40E3-916C-E27CD0208B22}" srcOrd="4" destOrd="0" parTransId="{0BDA238A-B225-48E9-8C8A-BDFFDC6F446A}" sibTransId="{5C74F676-6F71-4C28-BCAA-FB8F9A132350}"/>
    <dgm:cxn modelId="{E1504439-45B2-4CFC-9C8C-CC9BDDB636C4}" type="presOf" srcId="{670A854E-3F66-40E3-916C-E27CD0208B22}" destId="{0FC48206-6AC3-4B65-9F86-D3D7317E0BD5}" srcOrd="0" destOrd="0" presId="urn:microsoft.com/office/officeart/2005/8/layout/chevron1"/>
    <dgm:cxn modelId="{CD69C15A-3F55-4B43-8759-D72BB7D3C6DA}" type="presOf" srcId="{203C2303-6669-4DD4-8433-BA9C74B1265B}" destId="{74BF4264-ECF1-4E47-A89B-A37A46CB28DF}" srcOrd="0" destOrd="0" presId="urn:microsoft.com/office/officeart/2005/8/layout/chevron1"/>
    <dgm:cxn modelId="{A66B309E-9743-4059-8D0E-7B96BBD063EA}" type="presOf" srcId="{0514B5DF-30DB-4A7E-97FA-931BDB345A26}" destId="{2A6D6497-18D0-4D0C-98EF-206B1303523B}" srcOrd="0" destOrd="0" presId="urn:microsoft.com/office/officeart/2005/8/layout/chevron1"/>
    <dgm:cxn modelId="{0871AC6F-A7F5-489E-9B4C-55DF607B8A28}" type="presOf" srcId="{C857D9B2-AD69-4257-A028-44D0E341E154}" destId="{E1D22798-6AEF-40BC-9B75-3EA96FD12DF3}" srcOrd="0" destOrd="0" presId="urn:microsoft.com/office/officeart/2005/8/layout/chevron1"/>
    <dgm:cxn modelId="{8519EDBA-DAD9-447A-A932-898248C066AF}" type="presOf" srcId="{1AEC7FE5-6AA2-4A5C-872C-A3944D859FF7}" destId="{419BEA56-9006-46AD-A35E-C54575BA229C}" srcOrd="0" destOrd="0" presId="urn:microsoft.com/office/officeart/2005/8/layout/chevron1"/>
    <dgm:cxn modelId="{4AD6FD0F-29D6-4893-B16D-7E1C063EB6BA}" type="presParOf" srcId="{419BEA56-9006-46AD-A35E-C54575BA229C}" destId="{74BF4264-ECF1-4E47-A89B-A37A46CB28DF}" srcOrd="0" destOrd="0" presId="urn:microsoft.com/office/officeart/2005/8/layout/chevron1"/>
    <dgm:cxn modelId="{D6D1E66E-8C8A-4693-9C8F-1A844E1376F3}" type="presParOf" srcId="{419BEA56-9006-46AD-A35E-C54575BA229C}" destId="{430D3EE3-759B-46B5-AB6D-BEA0850E0332}" srcOrd="1" destOrd="0" presId="urn:microsoft.com/office/officeart/2005/8/layout/chevron1"/>
    <dgm:cxn modelId="{870F15B3-9417-4551-8D26-A129DAAD9E42}" type="presParOf" srcId="{419BEA56-9006-46AD-A35E-C54575BA229C}" destId="{2A6D6497-18D0-4D0C-98EF-206B1303523B}" srcOrd="2" destOrd="0" presId="urn:microsoft.com/office/officeart/2005/8/layout/chevron1"/>
    <dgm:cxn modelId="{3443B9AF-462B-4BF2-98ED-CE9471EEE539}" type="presParOf" srcId="{419BEA56-9006-46AD-A35E-C54575BA229C}" destId="{5DFA8793-FDE5-4B62-B4A6-234CEE0DFF6D}" srcOrd="3" destOrd="0" presId="urn:microsoft.com/office/officeart/2005/8/layout/chevron1"/>
    <dgm:cxn modelId="{3D9A28CB-A760-461B-AB29-0A46648652A0}" type="presParOf" srcId="{419BEA56-9006-46AD-A35E-C54575BA229C}" destId="{E1D22798-6AEF-40BC-9B75-3EA96FD12DF3}" srcOrd="4" destOrd="0" presId="urn:microsoft.com/office/officeart/2005/8/layout/chevron1"/>
    <dgm:cxn modelId="{51C06D50-13BC-4476-A97F-EEE2698B2116}" type="presParOf" srcId="{419BEA56-9006-46AD-A35E-C54575BA229C}" destId="{D4A84BCE-E47F-4AB6-A715-083271BE6338}" srcOrd="5" destOrd="0" presId="urn:microsoft.com/office/officeart/2005/8/layout/chevron1"/>
    <dgm:cxn modelId="{1548B271-8C66-46B6-8D9A-130752B958AF}" type="presParOf" srcId="{419BEA56-9006-46AD-A35E-C54575BA229C}" destId="{A854EA7C-C4CF-483C-855D-7AC09B5659B6}" srcOrd="6" destOrd="0" presId="urn:microsoft.com/office/officeart/2005/8/layout/chevron1"/>
    <dgm:cxn modelId="{3B580682-0A03-4601-8F14-2035ECC0A5D5}" type="presParOf" srcId="{419BEA56-9006-46AD-A35E-C54575BA229C}" destId="{B63C0857-3072-4FED-900D-8807F67BCC45}" srcOrd="7" destOrd="0" presId="urn:microsoft.com/office/officeart/2005/8/layout/chevron1"/>
    <dgm:cxn modelId="{F748765B-07C6-488E-A3D5-1D61F9D057B5}" type="presParOf" srcId="{419BEA56-9006-46AD-A35E-C54575BA229C}" destId="{0FC48206-6AC3-4B65-9F86-D3D7317E0BD5}" srcOrd="8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xmlns="" relId="rId1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AEC7FE5-6AA2-4A5C-872C-A3944D859FF7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203C2303-6669-4DD4-8433-BA9C74B1265B}">
      <dgm:prSet phldrT="[Text]" custT="1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cs-CZ" sz="2400" baseline="0" dirty="0" smtClean="0">
              <a:solidFill>
                <a:schemeClr val="tx1"/>
              </a:solidFill>
            </a:rPr>
            <a:t>4 680 600</a:t>
          </a:r>
          <a:endParaRPr lang="cs-CZ" sz="2400" baseline="0" dirty="0">
            <a:solidFill>
              <a:schemeClr val="tx1"/>
            </a:solidFill>
          </a:endParaRPr>
        </a:p>
      </dgm:t>
    </dgm:pt>
    <dgm:pt modelId="{3C18C57B-3937-40FA-8B15-E8CA880DDE36}" type="parTrans" cxnId="{31503DE4-377A-4FB7-81BE-8CCBC7EE0E42}">
      <dgm:prSet/>
      <dgm:spPr/>
      <dgm:t>
        <a:bodyPr/>
        <a:lstStyle/>
        <a:p>
          <a:endParaRPr lang="cs-CZ"/>
        </a:p>
      </dgm:t>
    </dgm:pt>
    <dgm:pt modelId="{B6628742-8879-45DC-8232-F8F16F1DCB8F}" type="sibTrans" cxnId="{31503DE4-377A-4FB7-81BE-8CCBC7EE0E42}">
      <dgm:prSet/>
      <dgm:spPr/>
      <dgm:t>
        <a:bodyPr/>
        <a:lstStyle/>
        <a:p>
          <a:endParaRPr lang="cs-CZ"/>
        </a:p>
      </dgm:t>
    </dgm:pt>
    <dgm:pt modelId="{0514B5DF-30DB-4A7E-97FA-931BDB345A26}">
      <dgm:prSet phldrT="[Text]" custT="1"/>
      <dgm:spPr>
        <a:solidFill>
          <a:schemeClr val="accent3">
            <a:lumMod val="75000"/>
          </a:schemeClr>
        </a:solidFill>
      </dgm:spPr>
      <dgm:t>
        <a:bodyPr/>
        <a:lstStyle/>
        <a:p>
          <a:endParaRPr lang="cs-CZ" sz="2400" dirty="0">
            <a:solidFill>
              <a:schemeClr val="tx1"/>
            </a:solidFill>
          </a:endParaRPr>
        </a:p>
      </dgm:t>
    </dgm:pt>
    <dgm:pt modelId="{695A99A8-8EC9-48C6-B5F6-42B3EE372F40}" type="parTrans" cxnId="{ABFF0603-2D4B-4B77-8808-2F028D95F82C}">
      <dgm:prSet/>
      <dgm:spPr/>
      <dgm:t>
        <a:bodyPr/>
        <a:lstStyle/>
        <a:p>
          <a:endParaRPr lang="cs-CZ"/>
        </a:p>
      </dgm:t>
    </dgm:pt>
    <dgm:pt modelId="{40C4F17F-D0E0-426D-BCAC-0A534F57C5EB}" type="sibTrans" cxnId="{ABFF0603-2D4B-4B77-8808-2F028D95F82C}">
      <dgm:prSet/>
      <dgm:spPr/>
      <dgm:t>
        <a:bodyPr/>
        <a:lstStyle/>
        <a:p>
          <a:endParaRPr lang="cs-CZ"/>
        </a:p>
      </dgm:t>
    </dgm:pt>
    <dgm:pt modelId="{C857D9B2-AD69-4257-A028-44D0E341E154}">
      <dgm:prSet phldrT="[Text]" custT="1"/>
      <dgm:spPr>
        <a:solidFill>
          <a:schemeClr val="accent3">
            <a:lumMod val="75000"/>
          </a:schemeClr>
        </a:solidFill>
      </dgm:spPr>
      <dgm:t>
        <a:bodyPr/>
        <a:lstStyle/>
        <a:p>
          <a:endParaRPr lang="cs-CZ" sz="2400" dirty="0">
            <a:solidFill>
              <a:schemeClr val="tx1"/>
            </a:solidFill>
          </a:endParaRPr>
        </a:p>
      </dgm:t>
    </dgm:pt>
    <dgm:pt modelId="{7595D4C5-D6D0-4403-A8E8-E45BCE5B4085}" type="parTrans" cxnId="{31205A1E-3D1A-4E18-B344-52790134C6B2}">
      <dgm:prSet/>
      <dgm:spPr/>
      <dgm:t>
        <a:bodyPr/>
        <a:lstStyle/>
        <a:p>
          <a:endParaRPr lang="cs-CZ"/>
        </a:p>
      </dgm:t>
    </dgm:pt>
    <dgm:pt modelId="{53AD84FF-2244-4316-A7D3-681BEDA0209B}" type="sibTrans" cxnId="{31205A1E-3D1A-4E18-B344-52790134C6B2}">
      <dgm:prSet/>
      <dgm:spPr/>
      <dgm:t>
        <a:bodyPr/>
        <a:lstStyle/>
        <a:p>
          <a:endParaRPr lang="cs-CZ"/>
        </a:p>
      </dgm:t>
    </dgm:pt>
    <dgm:pt modelId="{C0474278-736F-4CF9-A5A3-8BEB37999F00}">
      <dgm:prSet phldrT="[Text]" custT="1"/>
      <dgm:spPr>
        <a:solidFill>
          <a:schemeClr val="accent3">
            <a:lumMod val="75000"/>
          </a:schemeClr>
        </a:solidFill>
      </dgm:spPr>
      <dgm:t>
        <a:bodyPr/>
        <a:lstStyle/>
        <a:p>
          <a:endParaRPr lang="cs-CZ" sz="2400" baseline="0" dirty="0">
            <a:solidFill>
              <a:schemeClr val="tx1"/>
            </a:solidFill>
          </a:endParaRPr>
        </a:p>
      </dgm:t>
    </dgm:pt>
    <dgm:pt modelId="{1A68055D-F60E-450E-A40A-C3118B0D84B3}" type="parTrans" cxnId="{060D3F65-EED9-4E89-B56C-F9F6CDBCD728}">
      <dgm:prSet/>
      <dgm:spPr/>
      <dgm:t>
        <a:bodyPr/>
        <a:lstStyle/>
        <a:p>
          <a:endParaRPr lang="cs-CZ"/>
        </a:p>
      </dgm:t>
    </dgm:pt>
    <dgm:pt modelId="{99C5FEF9-BD66-4CE1-BF38-AF543BB2E671}" type="sibTrans" cxnId="{060D3F65-EED9-4E89-B56C-F9F6CDBCD728}">
      <dgm:prSet/>
      <dgm:spPr/>
      <dgm:t>
        <a:bodyPr/>
        <a:lstStyle/>
        <a:p>
          <a:endParaRPr lang="cs-CZ"/>
        </a:p>
      </dgm:t>
    </dgm:pt>
    <dgm:pt modelId="{670A854E-3F66-40E3-916C-E27CD0208B22}">
      <dgm:prSet phldrT="[Text]" custT="1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cs-CZ" sz="2400" baseline="0" dirty="0" smtClean="0">
              <a:solidFill>
                <a:schemeClr val="tx1"/>
              </a:solidFill>
            </a:rPr>
            <a:t>4 681 000</a:t>
          </a:r>
          <a:endParaRPr lang="cs-CZ" sz="2400" baseline="0" dirty="0">
            <a:solidFill>
              <a:schemeClr val="tx1"/>
            </a:solidFill>
          </a:endParaRPr>
        </a:p>
      </dgm:t>
    </dgm:pt>
    <dgm:pt modelId="{0BDA238A-B225-48E9-8C8A-BDFFDC6F446A}" type="parTrans" cxnId="{F35414CF-CC0E-4547-A340-5C2E092C3FE3}">
      <dgm:prSet/>
      <dgm:spPr/>
      <dgm:t>
        <a:bodyPr/>
        <a:lstStyle/>
        <a:p>
          <a:endParaRPr lang="cs-CZ"/>
        </a:p>
      </dgm:t>
    </dgm:pt>
    <dgm:pt modelId="{5C74F676-6F71-4C28-BCAA-FB8F9A132350}" type="sibTrans" cxnId="{F35414CF-CC0E-4547-A340-5C2E092C3FE3}">
      <dgm:prSet/>
      <dgm:spPr/>
      <dgm:t>
        <a:bodyPr/>
        <a:lstStyle/>
        <a:p>
          <a:endParaRPr lang="cs-CZ"/>
        </a:p>
      </dgm:t>
    </dgm:pt>
    <dgm:pt modelId="{419BEA56-9006-46AD-A35E-C54575BA229C}" type="pres">
      <dgm:prSet presAssocID="{1AEC7FE5-6AA2-4A5C-872C-A3944D859FF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4BF4264-ECF1-4E47-A89B-A37A46CB28DF}" type="pres">
      <dgm:prSet presAssocID="{203C2303-6669-4DD4-8433-BA9C74B1265B}" presName="parTxOnly" presStyleLbl="node1" presStyleIdx="0" presStyleCnt="5" custScaleX="184636" custLinFactNeighborX="-1123" custLinFactNeighborY="40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30D3EE3-759B-46B5-AB6D-BEA0850E0332}" type="pres">
      <dgm:prSet presAssocID="{B6628742-8879-45DC-8232-F8F16F1DCB8F}" presName="parTxOnlySpace" presStyleCnt="0"/>
      <dgm:spPr/>
    </dgm:pt>
    <dgm:pt modelId="{2A6D6497-18D0-4D0C-98EF-206B1303523B}" type="pres">
      <dgm:prSet presAssocID="{0514B5DF-30DB-4A7E-97FA-931BDB345A26}" presName="parTxOnly" presStyleLbl="node1" presStyleIdx="1" presStyleCnt="5" custScaleX="18461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DFA8793-FDE5-4B62-B4A6-234CEE0DFF6D}" type="pres">
      <dgm:prSet presAssocID="{40C4F17F-D0E0-426D-BCAC-0A534F57C5EB}" presName="parTxOnlySpace" presStyleCnt="0"/>
      <dgm:spPr/>
    </dgm:pt>
    <dgm:pt modelId="{E1D22798-6AEF-40BC-9B75-3EA96FD12DF3}" type="pres">
      <dgm:prSet presAssocID="{C857D9B2-AD69-4257-A028-44D0E341E154}" presName="parTxOnly" presStyleLbl="node1" presStyleIdx="2" presStyleCnt="5" custScaleX="17929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4A84BCE-E47F-4AB6-A715-083271BE6338}" type="pres">
      <dgm:prSet presAssocID="{53AD84FF-2244-4316-A7D3-681BEDA0209B}" presName="parTxOnlySpace" presStyleCnt="0"/>
      <dgm:spPr/>
    </dgm:pt>
    <dgm:pt modelId="{A854EA7C-C4CF-483C-855D-7AC09B5659B6}" type="pres">
      <dgm:prSet presAssocID="{C0474278-736F-4CF9-A5A3-8BEB37999F00}" presName="parTxOnly" presStyleLbl="node1" presStyleIdx="3" presStyleCnt="5" custScaleX="205542" custLinFactNeighborX="-831" custLinFactNeighborY="-276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63C0857-3072-4FED-900D-8807F67BCC45}" type="pres">
      <dgm:prSet presAssocID="{99C5FEF9-BD66-4CE1-BF38-AF543BB2E671}" presName="parTxOnlySpace" presStyleCnt="0"/>
      <dgm:spPr/>
    </dgm:pt>
    <dgm:pt modelId="{0FC48206-6AC3-4B65-9F86-D3D7317E0BD5}" type="pres">
      <dgm:prSet presAssocID="{670A854E-3F66-40E3-916C-E27CD0208B22}" presName="parTxOnly" presStyleLbl="node1" presStyleIdx="4" presStyleCnt="5" custScaleX="180004" custLinFactNeighborX="-831" custLinFactNeighborY="-276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1205A1E-3D1A-4E18-B344-52790134C6B2}" srcId="{1AEC7FE5-6AA2-4A5C-872C-A3944D859FF7}" destId="{C857D9B2-AD69-4257-A028-44D0E341E154}" srcOrd="2" destOrd="0" parTransId="{7595D4C5-D6D0-4403-A8E8-E45BCE5B4085}" sibTransId="{53AD84FF-2244-4316-A7D3-681BEDA0209B}"/>
    <dgm:cxn modelId="{0764A9CE-A06C-4F3B-815C-9A771A47554B}" type="presOf" srcId="{1AEC7FE5-6AA2-4A5C-872C-A3944D859FF7}" destId="{419BEA56-9006-46AD-A35E-C54575BA229C}" srcOrd="0" destOrd="0" presId="urn:microsoft.com/office/officeart/2005/8/layout/chevron1"/>
    <dgm:cxn modelId="{5BB0A857-420B-4615-8B76-37A1D65E2620}" type="presOf" srcId="{C0474278-736F-4CF9-A5A3-8BEB37999F00}" destId="{A854EA7C-C4CF-483C-855D-7AC09B5659B6}" srcOrd="0" destOrd="0" presId="urn:microsoft.com/office/officeart/2005/8/layout/chevron1"/>
    <dgm:cxn modelId="{ABFF0603-2D4B-4B77-8808-2F028D95F82C}" srcId="{1AEC7FE5-6AA2-4A5C-872C-A3944D859FF7}" destId="{0514B5DF-30DB-4A7E-97FA-931BDB345A26}" srcOrd="1" destOrd="0" parTransId="{695A99A8-8EC9-48C6-B5F6-42B3EE372F40}" sibTransId="{40C4F17F-D0E0-426D-BCAC-0A534F57C5EB}"/>
    <dgm:cxn modelId="{723B7591-B527-4D6E-87FD-292522FC4F85}" type="presOf" srcId="{0514B5DF-30DB-4A7E-97FA-931BDB345A26}" destId="{2A6D6497-18D0-4D0C-98EF-206B1303523B}" srcOrd="0" destOrd="0" presId="urn:microsoft.com/office/officeart/2005/8/layout/chevron1"/>
    <dgm:cxn modelId="{2F342F14-E97A-4C21-A7F8-0756E1EBA1B6}" type="presOf" srcId="{203C2303-6669-4DD4-8433-BA9C74B1265B}" destId="{74BF4264-ECF1-4E47-A89B-A37A46CB28DF}" srcOrd="0" destOrd="0" presId="urn:microsoft.com/office/officeart/2005/8/layout/chevron1"/>
    <dgm:cxn modelId="{6B03E35F-E736-4A58-8CAE-C046DBFB6F44}" type="presOf" srcId="{670A854E-3F66-40E3-916C-E27CD0208B22}" destId="{0FC48206-6AC3-4B65-9F86-D3D7317E0BD5}" srcOrd="0" destOrd="0" presId="urn:microsoft.com/office/officeart/2005/8/layout/chevron1"/>
    <dgm:cxn modelId="{31503DE4-377A-4FB7-81BE-8CCBC7EE0E42}" srcId="{1AEC7FE5-6AA2-4A5C-872C-A3944D859FF7}" destId="{203C2303-6669-4DD4-8433-BA9C74B1265B}" srcOrd="0" destOrd="0" parTransId="{3C18C57B-3937-40FA-8B15-E8CA880DDE36}" sibTransId="{B6628742-8879-45DC-8232-F8F16F1DCB8F}"/>
    <dgm:cxn modelId="{060D3F65-EED9-4E89-B56C-F9F6CDBCD728}" srcId="{1AEC7FE5-6AA2-4A5C-872C-A3944D859FF7}" destId="{C0474278-736F-4CF9-A5A3-8BEB37999F00}" srcOrd="3" destOrd="0" parTransId="{1A68055D-F60E-450E-A40A-C3118B0D84B3}" sibTransId="{99C5FEF9-BD66-4CE1-BF38-AF543BB2E671}"/>
    <dgm:cxn modelId="{F35414CF-CC0E-4547-A340-5C2E092C3FE3}" srcId="{1AEC7FE5-6AA2-4A5C-872C-A3944D859FF7}" destId="{670A854E-3F66-40E3-916C-E27CD0208B22}" srcOrd="4" destOrd="0" parTransId="{0BDA238A-B225-48E9-8C8A-BDFFDC6F446A}" sibTransId="{5C74F676-6F71-4C28-BCAA-FB8F9A132350}"/>
    <dgm:cxn modelId="{535ADA58-F254-4A1C-9E2A-E95D2DEA400C}" type="presOf" srcId="{C857D9B2-AD69-4257-A028-44D0E341E154}" destId="{E1D22798-6AEF-40BC-9B75-3EA96FD12DF3}" srcOrd="0" destOrd="0" presId="urn:microsoft.com/office/officeart/2005/8/layout/chevron1"/>
    <dgm:cxn modelId="{C70E22C8-3D56-4F0A-B490-0C559240EF04}" type="presParOf" srcId="{419BEA56-9006-46AD-A35E-C54575BA229C}" destId="{74BF4264-ECF1-4E47-A89B-A37A46CB28DF}" srcOrd="0" destOrd="0" presId="urn:microsoft.com/office/officeart/2005/8/layout/chevron1"/>
    <dgm:cxn modelId="{0B44F2AE-A461-42FF-9D9B-5E0A719CE5E7}" type="presParOf" srcId="{419BEA56-9006-46AD-A35E-C54575BA229C}" destId="{430D3EE3-759B-46B5-AB6D-BEA0850E0332}" srcOrd="1" destOrd="0" presId="urn:microsoft.com/office/officeart/2005/8/layout/chevron1"/>
    <dgm:cxn modelId="{72D13BD4-83E6-4FBF-80E2-3747E7B5D927}" type="presParOf" srcId="{419BEA56-9006-46AD-A35E-C54575BA229C}" destId="{2A6D6497-18D0-4D0C-98EF-206B1303523B}" srcOrd="2" destOrd="0" presId="urn:microsoft.com/office/officeart/2005/8/layout/chevron1"/>
    <dgm:cxn modelId="{3FC137C2-599A-427E-B5FA-87194BCB2A80}" type="presParOf" srcId="{419BEA56-9006-46AD-A35E-C54575BA229C}" destId="{5DFA8793-FDE5-4B62-B4A6-234CEE0DFF6D}" srcOrd="3" destOrd="0" presId="urn:microsoft.com/office/officeart/2005/8/layout/chevron1"/>
    <dgm:cxn modelId="{D35B17AF-CC3D-4767-B2B9-E2499489E557}" type="presParOf" srcId="{419BEA56-9006-46AD-A35E-C54575BA229C}" destId="{E1D22798-6AEF-40BC-9B75-3EA96FD12DF3}" srcOrd="4" destOrd="0" presId="urn:microsoft.com/office/officeart/2005/8/layout/chevron1"/>
    <dgm:cxn modelId="{D303116D-AC8F-4BBE-9F40-6D0665D160E4}" type="presParOf" srcId="{419BEA56-9006-46AD-A35E-C54575BA229C}" destId="{D4A84BCE-E47F-4AB6-A715-083271BE6338}" srcOrd="5" destOrd="0" presId="urn:microsoft.com/office/officeart/2005/8/layout/chevron1"/>
    <dgm:cxn modelId="{2AFA1118-349A-4222-A6C3-0E7FD58186A1}" type="presParOf" srcId="{419BEA56-9006-46AD-A35E-C54575BA229C}" destId="{A854EA7C-C4CF-483C-855D-7AC09B5659B6}" srcOrd="6" destOrd="0" presId="urn:microsoft.com/office/officeart/2005/8/layout/chevron1"/>
    <dgm:cxn modelId="{60BFD010-C840-4EFA-A47A-35038878EE82}" type="presParOf" srcId="{419BEA56-9006-46AD-A35E-C54575BA229C}" destId="{B63C0857-3072-4FED-900D-8807F67BCC45}" srcOrd="7" destOrd="0" presId="urn:microsoft.com/office/officeart/2005/8/layout/chevron1"/>
    <dgm:cxn modelId="{14E43D0F-D6B1-4247-962A-D20181ECA35E}" type="presParOf" srcId="{419BEA56-9006-46AD-A35E-C54575BA229C}" destId="{0FC48206-6AC3-4B65-9F86-D3D7317E0BD5}" srcOrd="8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xmlns="" relId="rId2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AEC7FE5-6AA2-4A5C-872C-A3944D859FF7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203C2303-6669-4DD4-8433-BA9C74B1265B}">
      <dgm:prSet phldrT="[Text]" custT="1"/>
      <dgm:spPr>
        <a:solidFill>
          <a:srgbClr val="E684DA"/>
        </a:solidFill>
      </dgm:spPr>
      <dgm:t>
        <a:bodyPr/>
        <a:lstStyle/>
        <a:p>
          <a:r>
            <a:rPr lang="cs-CZ" sz="2400" baseline="0" dirty="0" smtClean="0">
              <a:solidFill>
                <a:schemeClr val="tx1"/>
              </a:solidFill>
            </a:rPr>
            <a:t>9 989 980</a:t>
          </a:r>
          <a:endParaRPr lang="cs-CZ" sz="2400" baseline="0" dirty="0">
            <a:solidFill>
              <a:schemeClr val="tx1"/>
            </a:solidFill>
          </a:endParaRPr>
        </a:p>
      </dgm:t>
    </dgm:pt>
    <dgm:pt modelId="{3C18C57B-3937-40FA-8B15-E8CA880DDE36}" type="parTrans" cxnId="{31503DE4-377A-4FB7-81BE-8CCBC7EE0E42}">
      <dgm:prSet/>
      <dgm:spPr/>
      <dgm:t>
        <a:bodyPr/>
        <a:lstStyle/>
        <a:p>
          <a:endParaRPr lang="cs-CZ"/>
        </a:p>
      </dgm:t>
    </dgm:pt>
    <dgm:pt modelId="{B6628742-8879-45DC-8232-F8F16F1DCB8F}" type="sibTrans" cxnId="{31503DE4-377A-4FB7-81BE-8CCBC7EE0E42}">
      <dgm:prSet/>
      <dgm:spPr/>
      <dgm:t>
        <a:bodyPr/>
        <a:lstStyle/>
        <a:p>
          <a:endParaRPr lang="cs-CZ"/>
        </a:p>
      </dgm:t>
    </dgm:pt>
    <dgm:pt modelId="{0514B5DF-30DB-4A7E-97FA-931BDB345A26}">
      <dgm:prSet phldrT="[Text]" custT="1"/>
      <dgm:spPr>
        <a:solidFill>
          <a:srgbClr val="E684DA"/>
        </a:solidFill>
      </dgm:spPr>
      <dgm:t>
        <a:bodyPr/>
        <a:lstStyle/>
        <a:p>
          <a:endParaRPr lang="cs-CZ" sz="2400" dirty="0">
            <a:solidFill>
              <a:schemeClr val="tx1"/>
            </a:solidFill>
          </a:endParaRPr>
        </a:p>
      </dgm:t>
    </dgm:pt>
    <dgm:pt modelId="{695A99A8-8EC9-48C6-B5F6-42B3EE372F40}" type="parTrans" cxnId="{ABFF0603-2D4B-4B77-8808-2F028D95F82C}">
      <dgm:prSet/>
      <dgm:spPr/>
      <dgm:t>
        <a:bodyPr/>
        <a:lstStyle/>
        <a:p>
          <a:endParaRPr lang="cs-CZ"/>
        </a:p>
      </dgm:t>
    </dgm:pt>
    <dgm:pt modelId="{40C4F17F-D0E0-426D-BCAC-0A534F57C5EB}" type="sibTrans" cxnId="{ABFF0603-2D4B-4B77-8808-2F028D95F82C}">
      <dgm:prSet/>
      <dgm:spPr/>
      <dgm:t>
        <a:bodyPr/>
        <a:lstStyle/>
        <a:p>
          <a:endParaRPr lang="cs-CZ"/>
        </a:p>
      </dgm:t>
    </dgm:pt>
    <dgm:pt modelId="{C857D9B2-AD69-4257-A028-44D0E341E154}">
      <dgm:prSet phldrT="[Text]" custT="1"/>
      <dgm:spPr>
        <a:solidFill>
          <a:srgbClr val="E684DA"/>
        </a:solidFill>
      </dgm:spPr>
      <dgm:t>
        <a:bodyPr/>
        <a:lstStyle/>
        <a:p>
          <a:endParaRPr lang="cs-CZ" sz="2400" dirty="0">
            <a:solidFill>
              <a:schemeClr val="tx1"/>
            </a:solidFill>
          </a:endParaRPr>
        </a:p>
      </dgm:t>
    </dgm:pt>
    <dgm:pt modelId="{7595D4C5-D6D0-4403-A8E8-E45BCE5B4085}" type="parTrans" cxnId="{31205A1E-3D1A-4E18-B344-52790134C6B2}">
      <dgm:prSet/>
      <dgm:spPr/>
      <dgm:t>
        <a:bodyPr/>
        <a:lstStyle/>
        <a:p>
          <a:endParaRPr lang="cs-CZ"/>
        </a:p>
      </dgm:t>
    </dgm:pt>
    <dgm:pt modelId="{53AD84FF-2244-4316-A7D3-681BEDA0209B}" type="sibTrans" cxnId="{31205A1E-3D1A-4E18-B344-52790134C6B2}">
      <dgm:prSet/>
      <dgm:spPr/>
      <dgm:t>
        <a:bodyPr/>
        <a:lstStyle/>
        <a:p>
          <a:endParaRPr lang="cs-CZ"/>
        </a:p>
      </dgm:t>
    </dgm:pt>
    <dgm:pt modelId="{C0474278-736F-4CF9-A5A3-8BEB37999F00}">
      <dgm:prSet phldrT="[Text]" custT="1"/>
      <dgm:spPr>
        <a:solidFill>
          <a:srgbClr val="E684DA"/>
        </a:solidFill>
      </dgm:spPr>
      <dgm:t>
        <a:bodyPr/>
        <a:lstStyle/>
        <a:p>
          <a:endParaRPr lang="cs-CZ" sz="2400" baseline="0" dirty="0">
            <a:solidFill>
              <a:schemeClr val="tx1"/>
            </a:solidFill>
          </a:endParaRPr>
        </a:p>
      </dgm:t>
    </dgm:pt>
    <dgm:pt modelId="{1A68055D-F60E-450E-A40A-C3118B0D84B3}" type="parTrans" cxnId="{060D3F65-EED9-4E89-B56C-F9F6CDBCD728}">
      <dgm:prSet/>
      <dgm:spPr/>
      <dgm:t>
        <a:bodyPr/>
        <a:lstStyle/>
        <a:p>
          <a:endParaRPr lang="cs-CZ"/>
        </a:p>
      </dgm:t>
    </dgm:pt>
    <dgm:pt modelId="{99C5FEF9-BD66-4CE1-BF38-AF543BB2E671}" type="sibTrans" cxnId="{060D3F65-EED9-4E89-B56C-F9F6CDBCD728}">
      <dgm:prSet/>
      <dgm:spPr/>
      <dgm:t>
        <a:bodyPr/>
        <a:lstStyle/>
        <a:p>
          <a:endParaRPr lang="cs-CZ"/>
        </a:p>
      </dgm:t>
    </dgm:pt>
    <dgm:pt modelId="{670A854E-3F66-40E3-916C-E27CD0208B22}">
      <dgm:prSet phldrT="[Text]" custT="1"/>
      <dgm:spPr>
        <a:solidFill>
          <a:srgbClr val="E684DA"/>
        </a:solidFill>
      </dgm:spPr>
      <dgm:t>
        <a:bodyPr/>
        <a:lstStyle/>
        <a:p>
          <a:endParaRPr lang="cs-CZ" sz="2400" baseline="0" dirty="0">
            <a:solidFill>
              <a:schemeClr val="tx1"/>
            </a:solidFill>
          </a:endParaRPr>
        </a:p>
      </dgm:t>
    </dgm:pt>
    <dgm:pt modelId="{0BDA238A-B225-48E9-8C8A-BDFFDC6F446A}" type="parTrans" cxnId="{F35414CF-CC0E-4547-A340-5C2E092C3FE3}">
      <dgm:prSet/>
      <dgm:spPr/>
      <dgm:t>
        <a:bodyPr/>
        <a:lstStyle/>
        <a:p>
          <a:endParaRPr lang="cs-CZ"/>
        </a:p>
      </dgm:t>
    </dgm:pt>
    <dgm:pt modelId="{5C74F676-6F71-4C28-BCAA-FB8F9A132350}" type="sibTrans" cxnId="{F35414CF-CC0E-4547-A340-5C2E092C3FE3}">
      <dgm:prSet/>
      <dgm:spPr/>
      <dgm:t>
        <a:bodyPr/>
        <a:lstStyle/>
        <a:p>
          <a:endParaRPr lang="cs-CZ"/>
        </a:p>
      </dgm:t>
    </dgm:pt>
    <dgm:pt modelId="{419BEA56-9006-46AD-A35E-C54575BA229C}" type="pres">
      <dgm:prSet presAssocID="{1AEC7FE5-6AA2-4A5C-872C-A3944D859FF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4BF4264-ECF1-4E47-A89B-A37A46CB28DF}" type="pres">
      <dgm:prSet presAssocID="{203C2303-6669-4DD4-8433-BA9C74B1265B}" presName="parTxOnly" presStyleLbl="node1" presStyleIdx="0" presStyleCnt="5" custScaleX="184636" custLinFactNeighborX="-1123" custLinFactNeighborY="40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30D3EE3-759B-46B5-AB6D-BEA0850E0332}" type="pres">
      <dgm:prSet presAssocID="{B6628742-8879-45DC-8232-F8F16F1DCB8F}" presName="parTxOnlySpace" presStyleCnt="0"/>
      <dgm:spPr/>
    </dgm:pt>
    <dgm:pt modelId="{2A6D6497-18D0-4D0C-98EF-206B1303523B}" type="pres">
      <dgm:prSet presAssocID="{0514B5DF-30DB-4A7E-97FA-931BDB345A26}" presName="parTxOnly" presStyleLbl="node1" presStyleIdx="1" presStyleCnt="5" custScaleX="18461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DFA8793-FDE5-4B62-B4A6-234CEE0DFF6D}" type="pres">
      <dgm:prSet presAssocID="{40C4F17F-D0E0-426D-BCAC-0A534F57C5EB}" presName="parTxOnlySpace" presStyleCnt="0"/>
      <dgm:spPr/>
    </dgm:pt>
    <dgm:pt modelId="{E1D22798-6AEF-40BC-9B75-3EA96FD12DF3}" type="pres">
      <dgm:prSet presAssocID="{C857D9B2-AD69-4257-A028-44D0E341E154}" presName="parTxOnly" presStyleLbl="node1" presStyleIdx="2" presStyleCnt="5" custScaleX="17929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4A84BCE-E47F-4AB6-A715-083271BE6338}" type="pres">
      <dgm:prSet presAssocID="{53AD84FF-2244-4316-A7D3-681BEDA0209B}" presName="parTxOnlySpace" presStyleCnt="0"/>
      <dgm:spPr/>
    </dgm:pt>
    <dgm:pt modelId="{A854EA7C-C4CF-483C-855D-7AC09B5659B6}" type="pres">
      <dgm:prSet presAssocID="{C0474278-736F-4CF9-A5A3-8BEB37999F00}" presName="parTxOnly" presStyleLbl="node1" presStyleIdx="3" presStyleCnt="5" custScaleX="205542" custLinFactNeighborX="-831" custLinFactNeighborY="-276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63C0857-3072-4FED-900D-8807F67BCC45}" type="pres">
      <dgm:prSet presAssocID="{99C5FEF9-BD66-4CE1-BF38-AF543BB2E671}" presName="parTxOnlySpace" presStyleCnt="0"/>
      <dgm:spPr/>
    </dgm:pt>
    <dgm:pt modelId="{0FC48206-6AC3-4B65-9F86-D3D7317E0BD5}" type="pres">
      <dgm:prSet presAssocID="{670A854E-3F66-40E3-916C-E27CD0208B22}" presName="parTxOnly" presStyleLbl="node1" presStyleIdx="4" presStyleCnt="5" custScaleX="180004" custLinFactNeighborX="-831" custLinFactNeighborY="-276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0B31BC4-1BC5-4631-8113-30125CBA85FB}" type="presOf" srcId="{C857D9B2-AD69-4257-A028-44D0E341E154}" destId="{E1D22798-6AEF-40BC-9B75-3EA96FD12DF3}" srcOrd="0" destOrd="0" presId="urn:microsoft.com/office/officeart/2005/8/layout/chevron1"/>
    <dgm:cxn modelId="{31205A1E-3D1A-4E18-B344-52790134C6B2}" srcId="{1AEC7FE5-6AA2-4A5C-872C-A3944D859FF7}" destId="{C857D9B2-AD69-4257-A028-44D0E341E154}" srcOrd="2" destOrd="0" parTransId="{7595D4C5-D6D0-4403-A8E8-E45BCE5B4085}" sibTransId="{53AD84FF-2244-4316-A7D3-681BEDA0209B}"/>
    <dgm:cxn modelId="{2A11A721-857C-4FA6-A395-50465936C1CA}" type="presOf" srcId="{C0474278-736F-4CF9-A5A3-8BEB37999F00}" destId="{A854EA7C-C4CF-483C-855D-7AC09B5659B6}" srcOrd="0" destOrd="0" presId="urn:microsoft.com/office/officeart/2005/8/layout/chevron1"/>
    <dgm:cxn modelId="{F4DFAF84-C975-4BC5-B777-5B83004134C5}" type="presOf" srcId="{203C2303-6669-4DD4-8433-BA9C74B1265B}" destId="{74BF4264-ECF1-4E47-A89B-A37A46CB28DF}" srcOrd="0" destOrd="0" presId="urn:microsoft.com/office/officeart/2005/8/layout/chevron1"/>
    <dgm:cxn modelId="{8EEDF4A4-C9D2-4736-9D39-72D27F4D280A}" type="presOf" srcId="{1AEC7FE5-6AA2-4A5C-872C-A3944D859FF7}" destId="{419BEA56-9006-46AD-A35E-C54575BA229C}" srcOrd="0" destOrd="0" presId="urn:microsoft.com/office/officeart/2005/8/layout/chevron1"/>
    <dgm:cxn modelId="{ABFF0603-2D4B-4B77-8808-2F028D95F82C}" srcId="{1AEC7FE5-6AA2-4A5C-872C-A3944D859FF7}" destId="{0514B5DF-30DB-4A7E-97FA-931BDB345A26}" srcOrd="1" destOrd="0" parTransId="{695A99A8-8EC9-48C6-B5F6-42B3EE372F40}" sibTransId="{40C4F17F-D0E0-426D-BCAC-0A534F57C5EB}"/>
    <dgm:cxn modelId="{10E8E197-465E-4670-9FB6-90394DBAD1EB}" type="presOf" srcId="{0514B5DF-30DB-4A7E-97FA-931BDB345A26}" destId="{2A6D6497-18D0-4D0C-98EF-206B1303523B}" srcOrd="0" destOrd="0" presId="urn:microsoft.com/office/officeart/2005/8/layout/chevron1"/>
    <dgm:cxn modelId="{2BD13F47-B023-4FD6-A666-42A754DA6BCD}" type="presOf" srcId="{670A854E-3F66-40E3-916C-E27CD0208B22}" destId="{0FC48206-6AC3-4B65-9F86-D3D7317E0BD5}" srcOrd="0" destOrd="0" presId="urn:microsoft.com/office/officeart/2005/8/layout/chevron1"/>
    <dgm:cxn modelId="{31503DE4-377A-4FB7-81BE-8CCBC7EE0E42}" srcId="{1AEC7FE5-6AA2-4A5C-872C-A3944D859FF7}" destId="{203C2303-6669-4DD4-8433-BA9C74B1265B}" srcOrd="0" destOrd="0" parTransId="{3C18C57B-3937-40FA-8B15-E8CA880DDE36}" sibTransId="{B6628742-8879-45DC-8232-F8F16F1DCB8F}"/>
    <dgm:cxn modelId="{060D3F65-EED9-4E89-B56C-F9F6CDBCD728}" srcId="{1AEC7FE5-6AA2-4A5C-872C-A3944D859FF7}" destId="{C0474278-736F-4CF9-A5A3-8BEB37999F00}" srcOrd="3" destOrd="0" parTransId="{1A68055D-F60E-450E-A40A-C3118B0D84B3}" sibTransId="{99C5FEF9-BD66-4CE1-BF38-AF543BB2E671}"/>
    <dgm:cxn modelId="{F35414CF-CC0E-4547-A340-5C2E092C3FE3}" srcId="{1AEC7FE5-6AA2-4A5C-872C-A3944D859FF7}" destId="{670A854E-3F66-40E3-916C-E27CD0208B22}" srcOrd="4" destOrd="0" parTransId="{0BDA238A-B225-48E9-8C8A-BDFFDC6F446A}" sibTransId="{5C74F676-6F71-4C28-BCAA-FB8F9A132350}"/>
    <dgm:cxn modelId="{85A44BC4-54D3-420F-8A2A-44FF40B65769}" type="presParOf" srcId="{419BEA56-9006-46AD-A35E-C54575BA229C}" destId="{74BF4264-ECF1-4E47-A89B-A37A46CB28DF}" srcOrd="0" destOrd="0" presId="urn:microsoft.com/office/officeart/2005/8/layout/chevron1"/>
    <dgm:cxn modelId="{6DAD313A-67B6-4EAA-A481-CF8552023E63}" type="presParOf" srcId="{419BEA56-9006-46AD-A35E-C54575BA229C}" destId="{430D3EE3-759B-46B5-AB6D-BEA0850E0332}" srcOrd="1" destOrd="0" presId="urn:microsoft.com/office/officeart/2005/8/layout/chevron1"/>
    <dgm:cxn modelId="{E92A9043-E27A-4E0F-A5FA-81A553649A01}" type="presParOf" srcId="{419BEA56-9006-46AD-A35E-C54575BA229C}" destId="{2A6D6497-18D0-4D0C-98EF-206B1303523B}" srcOrd="2" destOrd="0" presId="urn:microsoft.com/office/officeart/2005/8/layout/chevron1"/>
    <dgm:cxn modelId="{3B967D7D-AA10-47A6-8C5E-75D8AC7C5C0B}" type="presParOf" srcId="{419BEA56-9006-46AD-A35E-C54575BA229C}" destId="{5DFA8793-FDE5-4B62-B4A6-234CEE0DFF6D}" srcOrd="3" destOrd="0" presId="urn:microsoft.com/office/officeart/2005/8/layout/chevron1"/>
    <dgm:cxn modelId="{DF118BC6-2939-4DE7-9949-D98341108239}" type="presParOf" srcId="{419BEA56-9006-46AD-A35E-C54575BA229C}" destId="{E1D22798-6AEF-40BC-9B75-3EA96FD12DF3}" srcOrd="4" destOrd="0" presId="urn:microsoft.com/office/officeart/2005/8/layout/chevron1"/>
    <dgm:cxn modelId="{B605AD7D-BF64-4D0E-B15B-57453FF4EA64}" type="presParOf" srcId="{419BEA56-9006-46AD-A35E-C54575BA229C}" destId="{D4A84BCE-E47F-4AB6-A715-083271BE6338}" srcOrd="5" destOrd="0" presId="urn:microsoft.com/office/officeart/2005/8/layout/chevron1"/>
    <dgm:cxn modelId="{C4631805-781D-4763-AB13-B5357424DA5B}" type="presParOf" srcId="{419BEA56-9006-46AD-A35E-C54575BA229C}" destId="{A854EA7C-C4CF-483C-855D-7AC09B5659B6}" srcOrd="6" destOrd="0" presId="urn:microsoft.com/office/officeart/2005/8/layout/chevron1"/>
    <dgm:cxn modelId="{846B5574-6A09-4FFB-BB98-B496D44773A6}" type="presParOf" srcId="{419BEA56-9006-46AD-A35E-C54575BA229C}" destId="{B63C0857-3072-4FED-900D-8807F67BCC45}" srcOrd="7" destOrd="0" presId="urn:microsoft.com/office/officeart/2005/8/layout/chevron1"/>
    <dgm:cxn modelId="{9F859087-973A-410B-8EFC-F3141CE01EDD}" type="presParOf" srcId="{419BEA56-9006-46AD-A35E-C54575BA229C}" destId="{0FC48206-6AC3-4B65-9F86-D3D7317E0BD5}" srcOrd="8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xmlns="" relId="rId2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92FCBFF-2311-44CA-80FF-BA1D7F26A519}" type="doc">
      <dgm:prSet loTypeId="urn:microsoft.com/office/officeart/2005/8/layout/hProcess9" loCatId="process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94A8954-63A2-4EC1-8DA5-42F3A8BDA9C6}">
      <dgm:prSet phldrT="[Text]" custT="1"/>
      <dgm:spPr>
        <a:gradFill rotWithShape="0">
          <a:gsLst>
            <a:gs pos="0">
              <a:srgbClr val="7030A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dgm:spPr>
      <dgm:t>
        <a:bodyPr/>
        <a:lstStyle/>
        <a:p>
          <a:r>
            <a:rPr lang="cs-CZ" sz="1400" b="1" dirty="0" smtClean="0"/>
            <a:t>1 500 000</a:t>
          </a:r>
          <a:endParaRPr lang="cs-CZ" sz="1400" b="1" dirty="0"/>
        </a:p>
      </dgm:t>
    </dgm:pt>
    <dgm:pt modelId="{AB3868AE-C8E0-4999-B75A-BFC9303F3CF1}" type="parTrans" cxnId="{54FBAB0A-2216-4304-9CF7-5322558FEA85}">
      <dgm:prSet/>
      <dgm:spPr/>
      <dgm:t>
        <a:bodyPr/>
        <a:lstStyle/>
        <a:p>
          <a:endParaRPr lang="cs-CZ"/>
        </a:p>
      </dgm:t>
    </dgm:pt>
    <dgm:pt modelId="{A8D2FDC8-E041-466B-9B58-1C2A6C8282A8}" type="sibTrans" cxnId="{54FBAB0A-2216-4304-9CF7-5322558FEA85}">
      <dgm:prSet/>
      <dgm:spPr>
        <a:gradFill rotWithShape="0">
          <a:gsLst>
            <a:gs pos="0">
              <a:srgbClr val="7030A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dgm:spPr>
      <dgm:t>
        <a:bodyPr/>
        <a:lstStyle/>
        <a:p>
          <a:endParaRPr lang="cs-CZ" sz="2400"/>
        </a:p>
      </dgm:t>
    </dgm:pt>
    <dgm:pt modelId="{F4E5AC91-229A-4267-A6DB-52A27B82D98A}">
      <dgm:prSet phldrT="[Text]" custT="1"/>
      <dgm:spPr>
        <a:gradFill rotWithShape="0">
          <a:gsLst>
            <a:gs pos="0">
              <a:srgbClr val="7030A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dgm:spPr>
      <dgm:t>
        <a:bodyPr/>
        <a:lstStyle/>
        <a:p>
          <a:r>
            <a:rPr lang="cs-CZ" sz="1400" b="1" dirty="0" smtClean="0"/>
            <a:t>3 000 000</a:t>
          </a:r>
          <a:endParaRPr lang="cs-CZ" sz="1400" b="1" dirty="0"/>
        </a:p>
      </dgm:t>
    </dgm:pt>
    <dgm:pt modelId="{4F62C763-4C54-4822-B471-8F5C027B5622}" type="parTrans" cxnId="{1CD52D89-FCB9-4FFE-9B76-A2075DF0ECE8}">
      <dgm:prSet/>
      <dgm:spPr/>
      <dgm:t>
        <a:bodyPr/>
        <a:lstStyle/>
        <a:p>
          <a:endParaRPr lang="cs-CZ"/>
        </a:p>
      </dgm:t>
    </dgm:pt>
    <dgm:pt modelId="{A89CF83D-5949-408C-B2F4-B795158DA28A}" type="sibTrans" cxnId="{1CD52D89-FCB9-4FFE-9B76-A2075DF0ECE8}">
      <dgm:prSet/>
      <dgm:spPr>
        <a:gradFill rotWithShape="0">
          <a:gsLst>
            <a:gs pos="0">
              <a:srgbClr val="7030A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dgm:spPr>
      <dgm:t>
        <a:bodyPr/>
        <a:lstStyle/>
        <a:p>
          <a:endParaRPr lang="cs-CZ" sz="2400"/>
        </a:p>
      </dgm:t>
    </dgm:pt>
    <dgm:pt modelId="{F74CBDB3-4F56-42CB-AC94-258BDB8126B1}">
      <dgm:prSet phldrT="[Text]" custT="1"/>
      <dgm:spPr>
        <a:gradFill rotWithShape="0">
          <a:gsLst>
            <a:gs pos="0">
              <a:srgbClr val="7030A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dgm:spPr>
      <dgm:t>
        <a:bodyPr/>
        <a:lstStyle/>
        <a:p>
          <a:r>
            <a:rPr lang="cs-CZ" sz="1400" b="1" dirty="0" smtClean="0"/>
            <a:t>6 000 000</a:t>
          </a:r>
          <a:endParaRPr lang="cs-CZ" sz="1400" b="1" dirty="0"/>
        </a:p>
      </dgm:t>
    </dgm:pt>
    <dgm:pt modelId="{2CF2CDE2-E520-4DA7-B041-DD257E3628EB}" type="parTrans" cxnId="{8E593839-5AF9-45B3-844E-0911044E27A1}">
      <dgm:prSet/>
      <dgm:spPr/>
      <dgm:t>
        <a:bodyPr/>
        <a:lstStyle/>
        <a:p>
          <a:endParaRPr lang="cs-CZ"/>
        </a:p>
      </dgm:t>
    </dgm:pt>
    <dgm:pt modelId="{68D45496-5155-4DE6-B6E8-902EF95E518B}" type="sibTrans" cxnId="{8E593839-5AF9-45B3-844E-0911044E27A1}">
      <dgm:prSet/>
      <dgm:spPr>
        <a:gradFill rotWithShape="0">
          <a:gsLst>
            <a:gs pos="0">
              <a:srgbClr val="7030A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dgm:spPr>
      <dgm:t>
        <a:bodyPr/>
        <a:lstStyle/>
        <a:p>
          <a:endParaRPr lang="cs-CZ" sz="2400"/>
        </a:p>
      </dgm:t>
    </dgm:pt>
    <dgm:pt modelId="{242A16A8-99C5-482F-A505-E8D8610EF731}">
      <dgm:prSet phldrT="[Text]" custT="1"/>
      <dgm:spPr>
        <a:gradFill rotWithShape="0">
          <a:gsLst>
            <a:gs pos="0">
              <a:srgbClr val="7030A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dgm:spPr>
      <dgm:t>
        <a:bodyPr/>
        <a:lstStyle/>
        <a:p>
          <a:endParaRPr lang="cs-CZ" sz="1400" b="1" dirty="0"/>
        </a:p>
      </dgm:t>
    </dgm:pt>
    <dgm:pt modelId="{0262276A-5069-4956-91A9-41B6F2F7C802}" type="sibTrans" cxnId="{3ACAEFAC-F66A-4B9C-A5E1-56E23D6ED20B}">
      <dgm:prSet/>
      <dgm:spPr>
        <a:gradFill rotWithShape="0">
          <a:gsLst>
            <a:gs pos="0">
              <a:srgbClr val="7030A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dgm:spPr>
      <dgm:t>
        <a:bodyPr/>
        <a:lstStyle/>
        <a:p>
          <a:endParaRPr lang="cs-CZ" sz="2400"/>
        </a:p>
      </dgm:t>
    </dgm:pt>
    <dgm:pt modelId="{DD21D5F4-3669-4E4B-BFBA-6A6FBB484E5B}" type="parTrans" cxnId="{3ACAEFAC-F66A-4B9C-A5E1-56E23D6ED20B}">
      <dgm:prSet/>
      <dgm:spPr/>
      <dgm:t>
        <a:bodyPr/>
        <a:lstStyle/>
        <a:p>
          <a:endParaRPr lang="cs-CZ"/>
        </a:p>
      </dgm:t>
    </dgm:pt>
    <dgm:pt modelId="{EA7C2DF1-4667-48D5-8403-C9090DB2AD07}" type="pres">
      <dgm:prSet presAssocID="{E92FCBFF-2311-44CA-80FF-BA1D7F26A519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6E6ED412-5016-4E4F-8695-9806673EFF1D}" type="pres">
      <dgm:prSet presAssocID="{E92FCBFF-2311-44CA-80FF-BA1D7F26A519}" presName="arrow" presStyleLbl="bgShp" presStyleIdx="0" presStyleCnt="1"/>
      <dgm:spPr/>
    </dgm:pt>
    <dgm:pt modelId="{69C42BDA-D7E8-47F2-B5F0-34936EE63BF7}" type="pres">
      <dgm:prSet presAssocID="{E92FCBFF-2311-44CA-80FF-BA1D7F26A519}" presName="linearProcess" presStyleCnt="0"/>
      <dgm:spPr/>
    </dgm:pt>
    <dgm:pt modelId="{B88FAAE3-7774-4452-B413-436C7E149D12}" type="pres">
      <dgm:prSet presAssocID="{394A8954-63A2-4EC1-8DA5-42F3A8BDA9C6}" presName="textNode" presStyleLbl="node1" presStyleIdx="0" presStyleCnt="4" custScaleX="136042" custScaleY="7258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479D0B3-E0C8-4365-845E-140FE9A4AC1B}" type="pres">
      <dgm:prSet presAssocID="{A8D2FDC8-E041-466B-9B58-1C2A6C8282A8}" presName="sibTrans" presStyleCnt="0"/>
      <dgm:spPr/>
    </dgm:pt>
    <dgm:pt modelId="{EA1D0A58-1387-4B14-9A93-6994CD66E36E}" type="pres">
      <dgm:prSet presAssocID="{F4E5AC91-229A-4267-A6DB-52A27B82D98A}" presName="textNode" presStyleLbl="node1" presStyleIdx="1" presStyleCnt="4" custScaleX="120328" custScaleY="7258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9C36AF7-C16F-4F5F-9501-729632621896}" type="pres">
      <dgm:prSet presAssocID="{A89CF83D-5949-408C-B2F4-B795158DA28A}" presName="sibTrans" presStyleCnt="0"/>
      <dgm:spPr/>
    </dgm:pt>
    <dgm:pt modelId="{6B56D0B1-3EA3-4983-8F4F-AF25058EF5CE}" type="pres">
      <dgm:prSet presAssocID="{242A16A8-99C5-482F-A505-E8D8610EF731}" presName="textNode" presStyleLbl="node1" presStyleIdx="2" presStyleCnt="4" custScaleX="121789" custScaleY="7258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AADE574-C5EA-4F1A-9E9E-9E197701B1D5}" type="pres">
      <dgm:prSet presAssocID="{0262276A-5069-4956-91A9-41B6F2F7C802}" presName="sibTrans" presStyleCnt="0"/>
      <dgm:spPr/>
    </dgm:pt>
    <dgm:pt modelId="{0DB14F16-E07B-4845-B04A-0B54812D8B60}" type="pres">
      <dgm:prSet presAssocID="{F74CBDB3-4F56-42CB-AC94-258BDB8126B1}" presName="textNode" presStyleLbl="node1" presStyleIdx="3" presStyleCnt="4" custScaleX="130041" custScaleY="7258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CD52D89-FCB9-4FFE-9B76-A2075DF0ECE8}" srcId="{E92FCBFF-2311-44CA-80FF-BA1D7F26A519}" destId="{F4E5AC91-229A-4267-A6DB-52A27B82D98A}" srcOrd="1" destOrd="0" parTransId="{4F62C763-4C54-4822-B471-8F5C027B5622}" sibTransId="{A89CF83D-5949-408C-B2F4-B795158DA28A}"/>
    <dgm:cxn modelId="{040C3684-3CB3-4155-A9BF-34DE16D10F41}" type="presOf" srcId="{242A16A8-99C5-482F-A505-E8D8610EF731}" destId="{6B56D0B1-3EA3-4983-8F4F-AF25058EF5CE}" srcOrd="0" destOrd="0" presId="urn:microsoft.com/office/officeart/2005/8/layout/hProcess9"/>
    <dgm:cxn modelId="{5D6A0A63-55B3-4E01-BEB8-97D5324D5CB8}" type="presOf" srcId="{F4E5AC91-229A-4267-A6DB-52A27B82D98A}" destId="{EA1D0A58-1387-4B14-9A93-6994CD66E36E}" srcOrd="0" destOrd="0" presId="urn:microsoft.com/office/officeart/2005/8/layout/hProcess9"/>
    <dgm:cxn modelId="{8E593839-5AF9-45B3-844E-0911044E27A1}" srcId="{E92FCBFF-2311-44CA-80FF-BA1D7F26A519}" destId="{F74CBDB3-4F56-42CB-AC94-258BDB8126B1}" srcOrd="3" destOrd="0" parTransId="{2CF2CDE2-E520-4DA7-B041-DD257E3628EB}" sibTransId="{68D45496-5155-4DE6-B6E8-902EF95E518B}"/>
    <dgm:cxn modelId="{71557CEE-4770-4950-95BC-0E972DAFBEDD}" type="presOf" srcId="{E92FCBFF-2311-44CA-80FF-BA1D7F26A519}" destId="{EA7C2DF1-4667-48D5-8403-C9090DB2AD07}" srcOrd="0" destOrd="0" presId="urn:microsoft.com/office/officeart/2005/8/layout/hProcess9"/>
    <dgm:cxn modelId="{54FBAB0A-2216-4304-9CF7-5322558FEA85}" srcId="{E92FCBFF-2311-44CA-80FF-BA1D7F26A519}" destId="{394A8954-63A2-4EC1-8DA5-42F3A8BDA9C6}" srcOrd="0" destOrd="0" parTransId="{AB3868AE-C8E0-4999-B75A-BFC9303F3CF1}" sibTransId="{A8D2FDC8-E041-466B-9B58-1C2A6C8282A8}"/>
    <dgm:cxn modelId="{388BE1D4-5427-4276-9092-ACB784E6CE3E}" type="presOf" srcId="{394A8954-63A2-4EC1-8DA5-42F3A8BDA9C6}" destId="{B88FAAE3-7774-4452-B413-436C7E149D12}" srcOrd="0" destOrd="0" presId="urn:microsoft.com/office/officeart/2005/8/layout/hProcess9"/>
    <dgm:cxn modelId="{3ACAEFAC-F66A-4B9C-A5E1-56E23D6ED20B}" srcId="{E92FCBFF-2311-44CA-80FF-BA1D7F26A519}" destId="{242A16A8-99C5-482F-A505-E8D8610EF731}" srcOrd="2" destOrd="0" parTransId="{DD21D5F4-3669-4E4B-BFBA-6A6FBB484E5B}" sibTransId="{0262276A-5069-4956-91A9-41B6F2F7C802}"/>
    <dgm:cxn modelId="{1CDC8664-9AC0-4820-81F3-AA9BAEFBC811}" type="presOf" srcId="{F74CBDB3-4F56-42CB-AC94-258BDB8126B1}" destId="{0DB14F16-E07B-4845-B04A-0B54812D8B60}" srcOrd="0" destOrd="0" presId="urn:microsoft.com/office/officeart/2005/8/layout/hProcess9"/>
    <dgm:cxn modelId="{CC7FFE3E-AE1F-49FE-A7F9-A9B82673FC6A}" type="presParOf" srcId="{EA7C2DF1-4667-48D5-8403-C9090DB2AD07}" destId="{6E6ED412-5016-4E4F-8695-9806673EFF1D}" srcOrd="0" destOrd="0" presId="urn:microsoft.com/office/officeart/2005/8/layout/hProcess9"/>
    <dgm:cxn modelId="{DC1B83E4-5717-42A1-9E7B-F9FEC93D672A}" type="presParOf" srcId="{EA7C2DF1-4667-48D5-8403-C9090DB2AD07}" destId="{69C42BDA-D7E8-47F2-B5F0-34936EE63BF7}" srcOrd="1" destOrd="0" presId="urn:microsoft.com/office/officeart/2005/8/layout/hProcess9"/>
    <dgm:cxn modelId="{CC4A02BB-C981-46B9-8CB5-902E0031FB70}" type="presParOf" srcId="{69C42BDA-D7E8-47F2-B5F0-34936EE63BF7}" destId="{B88FAAE3-7774-4452-B413-436C7E149D12}" srcOrd="0" destOrd="0" presId="urn:microsoft.com/office/officeart/2005/8/layout/hProcess9"/>
    <dgm:cxn modelId="{3C087DB8-2018-4FE8-B635-D73F54B1AE2A}" type="presParOf" srcId="{69C42BDA-D7E8-47F2-B5F0-34936EE63BF7}" destId="{F479D0B3-E0C8-4365-845E-140FE9A4AC1B}" srcOrd="1" destOrd="0" presId="urn:microsoft.com/office/officeart/2005/8/layout/hProcess9"/>
    <dgm:cxn modelId="{D2D52448-32D3-4E7F-9E2E-4CDE68873382}" type="presParOf" srcId="{69C42BDA-D7E8-47F2-B5F0-34936EE63BF7}" destId="{EA1D0A58-1387-4B14-9A93-6994CD66E36E}" srcOrd="2" destOrd="0" presId="urn:microsoft.com/office/officeart/2005/8/layout/hProcess9"/>
    <dgm:cxn modelId="{A5A334CB-14B5-4D8E-BC50-458A349776F7}" type="presParOf" srcId="{69C42BDA-D7E8-47F2-B5F0-34936EE63BF7}" destId="{C9C36AF7-C16F-4F5F-9501-729632621896}" srcOrd="3" destOrd="0" presId="urn:microsoft.com/office/officeart/2005/8/layout/hProcess9"/>
    <dgm:cxn modelId="{BD3E8DCA-8344-4BF9-A206-747B26FD5D68}" type="presParOf" srcId="{69C42BDA-D7E8-47F2-B5F0-34936EE63BF7}" destId="{6B56D0B1-3EA3-4983-8F4F-AF25058EF5CE}" srcOrd="4" destOrd="0" presId="urn:microsoft.com/office/officeart/2005/8/layout/hProcess9"/>
    <dgm:cxn modelId="{BBEC4175-FFF9-4922-80FB-E75347F4C1F8}" type="presParOf" srcId="{69C42BDA-D7E8-47F2-B5F0-34936EE63BF7}" destId="{3AADE574-C5EA-4F1A-9E9E-9E197701B1D5}" srcOrd="5" destOrd="0" presId="urn:microsoft.com/office/officeart/2005/8/layout/hProcess9"/>
    <dgm:cxn modelId="{768BF13B-BECB-4D9B-8B34-ECC3BB83301D}" type="presParOf" srcId="{69C42BDA-D7E8-47F2-B5F0-34936EE63BF7}" destId="{0DB14F16-E07B-4845-B04A-0B54812D8B60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E92FCBFF-2311-44CA-80FF-BA1D7F26A519}" type="doc">
      <dgm:prSet loTypeId="urn:microsoft.com/office/officeart/2005/8/layout/hProcess9" loCatId="process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94A8954-63A2-4EC1-8DA5-42F3A8BDA9C6}">
      <dgm:prSet phldrT="[Text]" custT="1"/>
      <dgm:spPr>
        <a:gradFill rotWithShape="0">
          <a:gsLst>
            <a:gs pos="0">
              <a:srgbClr val="FFC00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dgm:spPr>
      <dgm:t>
        <a:bodyPr/>
        <a:lstStyle/>
        <a:p>
          <a:r>
            <a:rPr lang="cs-CZ" sz="1400" b="1" dirty="0" smtClean="0"/>
            <a:t>1 600 300</a:t>
          </a:r>
          <a:endParaRPr lang="cs-CZ" sz="1400" b="1" dirty="0"/>
        </a:p>
      </dgm:t>
    </dgm:pt>
    <dgm:pt modelId="{AB3868AE-C8E0-4999-B75A-BFC9303F3CF1}" type="parTrans" cxnId="{54FBAB0A-2216-4304-9CF7-5322558FEA85}">
      <dgm:prSet/>
      <dgm:spPr/>
      <dgm:t>
        <a:bodyPr/>
        <a:lstStyle/>
        <a:p>
          <a:endParaRPr lang="cs-CZ"/>
        </a:p>
      </dgm:t>
    </dgm:pt>
    <dgm:pt modelId="{A8D2FDC8-E041-466B-9B58-1C2A6C8282A8}" type="sibTrans" cxnId="{54FBAB0A-2216-4304-9CF7-5322558FEA85}">
      <dgm:prSet/>
      <dgm:spPr>
        <a:gradFill rotWithShape="0">
          <a:gsLst>
            <a:gs pos="0">
              <a:srgbClr val="7030A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dgm:spPr>
      <dgm:t>
        <a:bodyPr/>
        <a:lstStyle/>
        <a:p>
          <a:endParaRPr lang="cs-CZ" sz="2400"/>
        </a:p>
      </dgm:t>
    </dgm:pt>
    <dgm:pt modelId="{F4E5AC91-229A-4267-A6DB-52A27B82D98A}">
      <dgm:prSet phldrT="[Text]" custT="1"/>
      <dgm:spPr>
        <a:gradFill rotWithShape="0">
          <a:gsLst>
            <a:gs pos="0">
              <a:srgbClr val="FFC00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dgm:spPr>
      <dgm:t>
        <a:bodyPr/>
        <a:lstStyle/>
        <a:p>
          <a:r>
            <a:rPr lang="cs-CZ" sz="1400" b="1" dirty="0" smtClean="0"/>
            <a:t>3 600 600</a:t>
          </a:r>
          <a:endParaRPr lang="cs-CZ" sz="1400" b="1" dirty="0"/>
        </a:p>
      </dgm:t>
    </dgm:pt>
    <dgm:pt modelId="{4F62C763-4C54-4822-B471-8F5C027B5622}" type="parTrans" cxnId="{1CD52D89-FCB9-4FFE-9B76-A2075DF0ECE8}">
      <dgm:prSet/>
      <dgm:spPr/>
      <dgm:t>
        <a:bodyPr/>
        <a:lstStyle/>
        <a:p>
          <a:endParaRPr lang="cs-CZ"/>
        </a:p>
      </dgm:t>
    </dgm:pt>
    <dgm:pt modelId="{A89CF83D-5949-408C-B2F4-B795158DA28A}" type="sibTrans" cxnId="{1CD52D89-FCB9-4FFE-9B76-A2075DF0ECE8}">
      <dgm:prSet/>
      <dgm:spPr>
        <a:gradFill rotWithShape="0">
          <a:gsLst>
            <a:gs pos="0">
              <a:srgbClr val="7030A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dgm:spPr>
      <dgm:t>
        <a:bodyPr/>
        <a:lstStyle/>
        <a:p>
          <a:endParaRPr lang="cs-CZ" sz="2400"/>
        </a:p>
      </dgm:t>
    </dgm:pt>
    <dgm:pt modelId="{F74CBDB3-4F56-42CB-AC94-258BDB8126B1}">
      <dgm:prSet phldrT="[Text]" custT="1"/>
      <dgm:spPr>
        <a:gradFill rotWithShape="0">
          <a:gsLst>
            <a:gs pos="0">
              <a:srgbClr val="FFC00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dgm:spPr>
      <dgm:t>
        <a:bodyPr/>
        <a:lstStyle/>
        <a:p>
          <a:endParaRPr lang="cs-CZ" sz="1400" b="1" dirty="0"/>
        </a:p>
      </dgm:t>
    </dgm:pt>
    <dgm:pt modelId="{2CF2CDE2-E520-4DA7-B041-DD257E3628EB}" type="parTrans" cxnId="{8E593839-5AF9-45B3-844E-0911044E27A1}">
      <dgm:prSet/>
      <dgm:spPr/>
      <dgm:t>
        <a:bodyPr/>
        <a:lstStyle/>
        <a:p>
          <a:endParaRPr lang="cs-CZ"/>
        </a:p>
      </dgm:t>
    </dgm:pt>
    <dgm:pt modelId="{68D45496-5155-4DE6-B6E8-902EF95E518B}" type="sibTrans" cxnId="{8E593839-5AF9-45B3-844E-0911044E27A1}">
      <dgm:prSet/>
      <dgm:spPr>
        <a:gradFill rotWithShape="0">
          <a:gsLst>
            <a:gs pos="0">
              <a:srgbClr val="7030A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dgm:spPr>
      <dgm:t>
        <a:bodyPr/>
        <a:lstStyle/>
        <a:p>
          <a:endParaRPr lang="cs-CZ" sz="2400"/>
        </a:p>
      </dgm:t>
    </dgm:pt>
    <dgm:pt modelId="{242A16A8-99C5-482F-A505-E8D8610EF731}">
      <dgm:prSet phldrT="[Text]" custT="1"/>
      <dgm:spPr>
        <a:gradFill rotWithShape="0">
          <a:gsLst>
            <a:gs pos="0">
              <a:srgbClr val="FFC00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dgm:spPr>
      <dgm:t>
        <a:bodyPr/>
        <a:lstStyle/>
        <a:p>
          <a:endParaRPr lang="cs-CZ" sz="1400" b="1" dirty="0"/>
        </a:p>
      </dgm:t>
    </dgm:pt>
    <dgm:pt modelId="{0262276A-5069-4956-91A9-41B6F2F7C802}" type="sibTrans" cxnId="{3ACAEFAC-F66A-4B9C-A5E1-56E23D6ED20B}">
      <dgm:prSet/>
      <dgm:spPr>
        <a:gradFill rotWithShape="0">
          <a:gsLst>
            <a:gs pos="0">
              <a:srgbClr val="7030A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dgm:spPr>
      <dgm:t>
        <a:bodyPr/>
        <a:lstStyle/>
        <a:p>
          <a:endParaRPr lang="cs-CZ" sz="2400"/>
        </a:p>
      </dgm:t>
    </dgm:pt>
    <dgm:pt modelId="{DD21D5F4-3669-4E4B-BFBA-6A6FBB484E5B}" type="parTrans" cxnId="{3ACAEFAC-F66A-4B9C-A5E1-56E23D6ED20B}">
      <dgm:prSet/>
      <dgm:spPr/>
      <dgm:t>
        <a:bodyPr/>
        <a:lstStyle/>
        <a:p>
          <a:endParaRPr lang="cs-CZ"/>
        </a:p>
      </dgm:t>
    </dgm:pt>
    <dgm:pt modelId="{EA7C2DF1-4667-48D5-8403-C9090DB2AD07}" type="pres">
      <dgm:prSet presAssocID="{E92FCBFF-2311-44CA-80FF-BA1D7F26A519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6E6ED412-5016-4E4F-8695-9806673EFF1D}" type="pres">
      <dgm:prSet presAssocID="{E92FCBFF-2311-44CA-80FF-BA1D7F26A519}" presName="arrow" presStyleLbl="bgShp" presStyleIdx="0" presStyleCnt="1"/>
      <dgm:spPr>
        <a:gradFill rotWithShape="0">
          <a:gsLst>
            <a:gs pos="0">
              <a:srgbClr val="FFC00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dgm:spPr>
    </dgm:pt>
    <dgm:pt modelId="{69C42BDA-D7E8-47F2-B5F0-34936EE63BF7}" type="pres">
      <dgm:prSet presAssocID="{E92FCBFF-2311-44CA-80FF-BA1D7F26A519}" presName="linearProcess" presStyleCnt="0"/>
      <dgm:spPr/>
    </dgm:pt>
    <dgm:pt modelId="{B88FAAE3-7774-4452-B413-436C7E149D12}" type="pres">
      <dgm:prSet presAssocID="{394A8954-63A2-4EC1-8DA5-42F3A8BDA9C6}" presName="textNode" presStyleLbl="node1" presStyleIdx="0" presStyleCnt="4" custScaleX="136042" custScaleY="7258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479D0B3-E0C8-4365-845E-140FE9A4AC1B}" type="pres">
      <dgm:prSet presAssocID="{A8D2FDC8-E041-466B-9B58-1C2A6C8282A8}" presName="sibTrans" presStyleCnt="0"/>
      <dgm:spPr/>
    </dgm:pt>
    <dgm:pt modelId="{EA1D0A58-1387-4B14-9A93-6994CD66E36E}" type="pres">
      <dgm:prSet presAssocID="{F4E5AC91-229A-4267-A6DB-52A27B82D98A}" presName="textNode" presStyleLbl="node1" presStyleIdx="1" presStyleCnt="4" custScaleX="120328" custScaleY="72581" custLinFactNeighborX="17216" custLinFactNeighborY="-128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9C36AF7-C16F-4F5F-9501-729632621896}" type="pres">
      <dgm:prSet presAssocID="{A89CF83D-5949-408C-B2F4-B795158DA28A}" presName="sibTrans" presStyleCnt="0"/>
      <dgm:spPr/>
    </dgm:pt>
    <dgm:pt modelId="{6B56D0B1-3EA3-4983-8F4F-AF25058EF5CE}" type="pres">
      <dgm:prSet presAssocID="{242A16A8-99C5-482F-A505-E8D8610EF731}" presName="textNode" presStyleLbl="node1" presStyleIdx="2" presStyleCnt="4" custScaleX="121789" custScaleY="7258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AADE574-C5EA-4F1A-9E9E-9E197701B1D5}" type="pres">
      <dgm:prSet presAssocID="{0262276A-5069-4956-91A9-41B6F2F7C802}" presName="sibTrans" presStyleCnt="0"/>
      <dgm:spPr/>
    </dgm:pt>
    <dgm:pt modelId="{0DB14F16-E07B-4845-B04A-0B54812D8B60}" type="pres">
      <dgm:prSet presAssocID="{F74CBDB3-4F56-42CB-AC94-258BDB8126B1}" presName="textNode" presStyleLbl="node1" presStyleIdx="3" presStyleCnt="4" custScaleX="130041" custScaleY="7258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CD52D89-FCB9-4FFE-9B76-A2075DF0ECE8}" srcId="{E92FCBFF-2311-44CA-80FF-BA1D7F26A519}" destId="{F4E5AC91-229A-4267-A6DB-52A27B82D98A}" srcOrd="1" destOrd="0" parTransId="{4F62C763-4C54-4822-B471-8F5C027B5622}" sibTransId="{A89CF83D-5949-408C-B2F4-B795158DA28A}"/>
    <dgm:cxn modelId="{8E593839-5AF9-45B3-844E-0911044E27A1}" srcId="{E92FCBFF-2311-44CA-80FF-BA1D7F26A519}" destId="{F74CBDB3-4F56-42CB-AC94-258BDB8126B1}" srcOrd="3" destOrd="0" parTransId="{2CF2CDE2-E520-4DA7-B041-DD257E3628EB}" sibTransId="{68D45496-5155-4DE6-B6E8-902EF95E518B}"/>
    <dgm:cxn modelId="{94D5AEB2-DB3E-4AF7-BFB5-F70360B25B89}" type="presOf" srcId="{F74CBDB3-4F56-42CB-AC94-258BDB8126B1}" destId="{0DB14F16-E07B-4845-B04A-0B54812D8B60}" srcOrd="0" destOrd="0" presId="urn:microsoft.com/office/officeart/2005/8/layout/hProcess9"/>
    <dgm:cxn modelId="{54FBAB0A-2216-4304-9CF7-5322558FEA85}" srcId="{E92FCBFF-2311-44CA-80FF-BA1D7F26A519}" destId="{394A8954-63A2-4EC1-8DA5-42F3A8BDA9C6}" srcOrd="0" destOrd="0" parTransId="{AB3868AE-C8E0-4999-B75A-BFC9303F3CF1}" sibTransId="{A8D2FDC8-E041-466B-9B58-1C2A6C8282A8}"/>
    <dgm:cxn modelId="{74E837DC-49D9-4F37-895D-26AE523A3CCE}" type="presOf" srcId="{242A16A8-99C5-482F-A505-E8D8610EF731}" destId="{6B56D0B1-3EA3-4983-8F4F-AF25058EF5CE}" srcOrd="0" destOrd="0" presId="urn:microsoft.com/office/officeart/2005/8/layout/hProcess9"/>
    <dgm:cxn modelId="{3ACAEFAC-F66A-4B9C-A5E1-56E23D6ED20B}" srcId="{E92FCBFF-2311-44CA-80FF-BA1D7F26A519}" destId="{242A16A8-99C5-482F-A505-E8D8610EF731}" srcOrd="2" destOrd="0" parTransId="{DD21D5F4-3669-4E4B-BFBA-6A6FBB484E5B}" sibTransId="{0262276A-5069-4956-91A9-41B6F2F7C802}"/>
    <dgm:cxn modelId="{CC83B705-9053-454E-8278-10EF5B7DAF55}" type="presOf" srcId="{F4E5AC91-229A-4267-A6DB-52A27B82D98A}" destId="{EA1D0A58-1387-4B14-9A93-6994CD66E36E}" srcOrd="0" destOrd="0" presId="urn:microsoft.com/office/officeart/2005/8/layout/hProcess9"/>
    <dgm:cxn modelId="{ED8647CE-9C39-469B-A6C5-F8878A406C5B}" type="presOf" srcId="{394A8954-63A2-4EC1-8DA5-42F3A8BDA9C6}" destId="{B88FAAE3-7774-4452-B413-436C7E149D12}" srcOrd="0" destOrd="0" presId="urn:microsoft.com/office/officeart/2005/8/layout/hProcess9"/>
    <dgm:cxn modelId="{4958FC2B-A5F6-4B35-9BD3-EAEA090E8F6D}" type="presOf" srcId="{E92FCBFF-2311-44CA-80FF-BA1D7F26A519}" destId="{EA7C2DF1-4667-48D5-8403-C9090DB2AD07}" srcOrd="0" destOrd="0" presId="urn:microsoft.com/office/officeart/2005/8/layout/hProcess9"/>
    <dgm:cxn modelId="{0F01E8EC-8847-42E4-81DF-9B844C31B82B}" type="presParOf" srcId="{EA7C2DF1-4667-48D5-8403-C9090DB2AD07}" destId="{6E6ED412-5016-4E4F-8695-9806673EFF1D}" srcOrd="0" destOrd="0" presId="urn:microsoft.com/office/officeart/2005/8/layout/hProcess9"/>
    <dgm:cxn modelId="{E50B5F55-BC0D-4FB9-B326-31B9CA503851}" type="presParOf" srcId="{EA7C2DF1-4667-48D5-8403-C9090DB2AD07}" destId="{69C42BDA-D7E8-47F2-B5F0-34936EE63BF7}" srcOrd="1" destOrd="0" presId="urn:microsoft.com/office/officeart/2005/8/layout/hProcess9"/>
    <dgm:cxn modelId="{A4AA07DE-C9D9-48B8-8B9D-13A3ED5EF5D7}" type="presParOf" srcId="{69C42BDA-D7E8-47F2-B5F0-34936EE63BF7}" destId="{B88FAAE3-7774-4452-B413-436C7E149D12}" srcOrd="0" destOrd="0" presId="urn:microsoft.com/office/officeart/2005/8/layout/hProcess9"/>
    <dgm:cxn modelId="{41EF1D57-2039-4F76-B526-C20A18B40180}" type="presParOf" srcId="{69C42BDA-D7E8-47F2-B5F0-34936EE63BF7}" destId="{F479D0B3-E0C8-4365-845E-140FE9A4AC1B}" srcOrd="1" destOrd="0" presId="urn:microsoft.com/office/officeart/2005/8/layout/hProcess9"/>
    <dgm:cxn modelId="{6189B0A5-A72F-46CA-9EE1-EE6E695D88D4}" type="presParOf" srcId="{69C42BDA-D7E8-47F2-B5F0-34936EE63BF7}" destId="{EA1D0A58-1387-4B14-9A93-6994CD66E36E}" srcOrd="2" destOrd="0" presId="urn:microsoft.com/office/officeart/2005/8/layout/hProcess9"/>
    <dgm:cxn modelId="{B1C20348-A6AF-42EA-B9EE-25CC84A7B07C}" type="presParOf" srcId="{69C42BDA-D7E8-47F2-B5F0-34936EE63BF7}" destId="{C9C36AF7-C16F-4F5F-9501-729632621896}" srcOrd="3" destOrd="0" presId="urn:microsoft.com/office/officeart/2005/8/layout/hProcess9"/>
    <dgm:cxn modelId="{5E8215F0-5788-411E-B496-01ECB09DD8FC}" type="presParOf" srcId="{69C42BDA-D7E8-47F2-B5F0-34936EE63BF7}" destId="{6B56D0B1-3EA3-4983-8F4F-AF25058EF5CE}" srcOrd="4" destOrd="0" presId="urn:microsoft.com/office/officeart/2005/8/layout/hProcess9"/>
    <dgm:cxn modelId="{D5168903-071E-41BC-97C9-7A95B589B53A}" type="presParOf" srcId="{69C42BDA-D7E8-47F2-B5F0-34936EE63BF7}" destId="{3AADE574-C5EA-4F1A-9E9E-9E197701B1D5}" srcOrd="5" destOrd="0" presId="urn:microsoft.com/office/officeart/2005/8/layout/hProcess9"/>
    <dgm:cxn modelId="{5F59C1C3-588F-4E5B-8DDF-303406F64C78}" type="presParOf" srcId="{69C42BDA-D7E8-47F2-B5F0-34936EE63BF7}" destId="{0DB14F16-E07B-4845-B04A-0B54812D8B60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E92FCBFF-2311-44CA-80FF-BA1D7F26A519}" type="doc">
      <dgm:prSet loTypeId="urn:microsoft.com/office/officeart/2005/8/layout/hProcess9" loCatId="process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94A8954-63A2-4EC1-8DA5-42F3A8BDA9C6}">
      <dgm:prSet phldrT="[Text]" custT="1"/>
      <dgm:spPr>
        <a:gradFill rotWithShape="0">
          <a:gsLst>
            <a:gs pos="0">
              <a:srgbClr val="00B05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dgm:spPr>
      <dgm:t>
        <a:bodyPr/>
        <a:lstStyle/>
        <a:p>
          <a:r>
            <a:rPr lang="cs-CZ" sz="1400" b="1" dirty="0" smtClean="0"/>
            <a:t>7 965 430</a:t>
          </a:r>
          <a:endParaRPr lang="cs-CZ" sz="1400" b="1" dirty="0"/>
        </a:p>
      </dgm:t>
    </dgm:pt>
    <dgm:pt modelId="{AB3868AE-C8E0-4999-B75A-BFC9303F3CF1}" type="parTrans" cxnId="{54FBAB0A-2216-4304-9CF7-5322558FEA85}">
      <dgm:prSet/>
      <dgm:spPr/>
      <dgm:t>
        <a:bodyPr/>
        <a:lstStyle/>
        <a:p>
          <a:endParaRPr lang="cs-CZ"/>
        </a:p>
      </dgm:t>
    </dgm:pt>
    <dgm:pt modelId="{A8D2FDC8-E041-466B-9B58-1C2A6C8282A8}" type="sibTrans" cxnId="{54FBAB0A-2216-4304-9CF7-5322558FEA85}">
      <dgm:prSet/>
      <dgm:spPr>
        <a:gradFill rotWithShape="0">
          <a:gsLst>
            <a:gs pos="0">
              <a:srgbClr val="7030A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dgm:spPr>
      <dgm:t>
        <a:bodyPr/>
        <a:lstStyle/>
        <a:p>
          <a:endParaRPr lang="cs-CZ" sz="2400"/>
        </a:p>
      </dgm:t>
    </dgm:pt>
    <dgm:pt modelId="{F4E5AC91-229A-4267-A6DB-52A27B82D98A}">
      <dgm:prSet phldrT="[Text]" custT="1"/>
      <dgm:spPr>
        <a:gradFill rotWithShape="0">
          <a:gsLst>
            <a:gs pos="0">
              <a:srgbClr val="00B05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dgm:spPr>
      <dgm:t>
        <a:bodyPr/>
        <a:lstStyle/>
        <a:p>
          <a:endParaRPr lang="cs-CZ" sz="1400" b="1" dirty="0"/>
        </a:p>
      </dgm:t>
    </dgm:pt>
    <dgm:pt modelId="{4F62C763-4C54-4822-B471-8F5C027B5622}" type="parTrans" cxnId="{1CD52D89-FCB9-4FFE-9B76-A2075DF0ECE8}">
      <dgm:prSet/>
      <dgm:spPr/>
      <dgm:t>
        <a:bodyPr/>
        <a:lstStyle/>
        <a:p>
          <a:endParaRPr lang="cs-CZ"/>
        </a:p>
      </dgm:t>
    </dgm:pt>
    <dgm:pt modelId="{A89CF83D-5949-408C-B2F4-B795158DA28A}" type="sibTrans" cxnId="{1CD52D89-FCB9-4FFE-9B76-A2075DF0ECE8}">
      <dgm:prSet/>
      <dgm:spPr>
        <a:gradFill rotWithShape="0">
          <a:gsLst>
            <a:gs pos="0">
              <a:srgbClr val="7030A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dgm:spPr>
      <dgm:t>
        <a:bodyPr/>
        <a:lstStyle/>
        <a:p>
          <a:endParaRPr lang="cs-CZ" sz="2400"/>
        </a:p>
      </dgm:t>
    </dgm:pt>
    <dgm:pt modelId="{F74CBDB3-4F56-42CB-AC94-258BDB8126B1}">
      <dgm:prSet phldrT="[Text]" custT="1"/>
      <dgm:spPr>
        <a:gradFill rotWithShape="0">
          <a:gsLst>
            <a:gs pos="0">
              <a:srgbClr val="00B05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dgm:spPr>
      <dgm:t>
        <a:bodyPr/>
        <a:lstStyle/>
        <a:p>
          <a:r>
            <a:rPr lang="cs-CZ" sz="1400" b="1" dirty="0" smtClean="0"/>
            <a:t>7 965 580</a:t>
          </a:r>
          <a:endParaRPr lang="cs-CZ" sz="1400" b="1" dirty="0"/>
        </a:p>
      </dgm:t>
    </dgm:pt>
    <dgm:pt modelId="{2CF2CDE2-E520-4DA7-B041-DD257E3628EB}" type="parTrans" cxnId="{8E593839-5AF9-45B3-844E-0911044E27A1}">
      <dgm:prSet/>
      <dgm:spPr/>
      <dgm:t>
        <a:bodyPr/>
        <a:lstStyle/>
        <a:p>
          <a:endParaRPr lang="cs-CZ"/>
        </a:p>
      </dgm:t>
    </dgm:pt>
    <dgm:pt modelId="{68D45496-5155-4DE6-B6E8-902EF95E518B}" type="sibTrans" cxnId="{8E593839-5AF9-45B3-844E-0911044E27A1}">
      <dgm:prSet/>
      <dgm:spPr>
        <a:gradFill rotWithShape="0">
          <a:gsLst>
            <a:gs pos="0">
              <a:srgbClr val="7030A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dgm:spPr>
      <dgm:t>
        <a:bodyPr/>
        <a:lstStyle/>
        <a:p>
          <a:endParaRPr lang="cs-CZ" sz="2400"/>
        </a:p>
      </dgm:t>
    </dgm:pt>
    <dgm:pt modelId="{242A16A8-99C5-482F-A505-E8D8610EF731}">
      <dgm:prSet phldrT="[Text]" custT="1"/>
      <dgm:spPr>
        <a:gradFill rotWithShape="0">
          <a:gsLst>
            <a:gs pos="0">
              <a:srgbClr val="00B05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dgm:spPr>
      <dgm:t>
        <a:bodyPr/>
        <a:lstStyle/>
        <a:p>
          <a:r>
            <a:rPr lang="cs-CZ" sz="1400" b="1" dirty="0" smtClean="0"/>
            <a:t>7 965 530</a:t>
          </a:r>
          <a:endParaRPr lang="cs-CZ" sz="1400" b="1" dirty="0"/>
        </a:p>
      </dgm:t>
    </dgm:pt>
    <dgm:pt modelId="{0262276A-5069-4956-91A9-41B6F2F7C802}" type="sibTrans" cxnId="{3ACAEFAC-F66A-4B9C-A5E1-56E23D6ED20B}">
      <dgm:prSet/>
      <dgm:spPr>
        <a:gradFill rotWithShape="0">
          <a:gsLst>
            <a:gs pos="0">
              <a:srgbClr val="7030A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dgm:spPr>
      <dgm:t>
        <a:bodyPr/>
        <a:lstStyle/>
        <a:p>
          <a:endParaRPr lang="cs-CZ" sz="2400"/>
        </a:p>
      </dgm:t>
    </dgm:pt>
    <dgm:pt modelId="{DD21D5F4-3669-4E4B-BFBA-6A6FBB484E5B}" type="parTrans" cxnId="{3ACAEFAC-F66A-4B9C-A5E1-56E23D6ED20B}">
      <dgm:prSet/>
      <dgm:spPr/>
      <dgm:t>
        <a:bodyPr/>
        <a:lstStyle/>
        <a:p>
          <a:endParaRPr lang="cs-CZ"/>
        </a:p>
      </dgm:t>
    </dgm:pt>
    <dgm:pt modelId="{EA7C2DF1-4667-48D5-8403-C9090DB2AD07}" type="pres">
      <dgm:prSet presAssocID="{E92FCBFF-2311-44CA-80FF-BA1D7F26A519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6E6ED412-5016-4E4F-8695-9806673EFF1D}" type="pres">
      <dgm:prSet presAssocID="{E92FCBFF-2311-44CA-80FF-BA1D7F26A519}" presName="arrow" presStyleLbl="bgShp" presStyleIdx="0" presStyleCnt="1"/>
      <dgm:spPr>
        <a:gradFill rotWithShape="0">
          <a:gsLst>
            <a:gs pos="0">
              <a:srgbClr val="00B05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dgm:spPr>
    </dgm:pt>
    <dgm:pt modelId="{69C42BDA-D7E8-47F2-B5F0-34936EE63BF7}" type="pres">
      <dgm:prSet presAssocID="{E92FCBFF-2311-44CA-80FF-BA1D7F26A519}" presName="linearProcess" presStyleCnt="0"/>
      <dgm:spPr/>
    </dgm:pt>
    <dgm:pt modelId="{B88FAAE3-7774-4452-B413-436C7E149D12}" type="pres">
      <dgm:prSet presAssocID="{394A8954-63A2-4EC1-8DA5-42F3A8BDA9C6}" presName="textNode" presStyleLbl="node1" presStyleIdx="0" presStyleCnt="4" custScaleX="136042" custScaleY="7258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479D0B3-E0C8-4365-845E-140FE9A4AC1B}" type="pres">
      <dgm:prSet presAssocID="{A8D2FDC8-E041-466B-9B58-1C2A6C8282A8}" presName="sibTrans" presStyleCnt="0"/>
      <dgm:spPr/>
    </dgm:pt>
    <dgm:pt modelId="{EA1D0A58-1387-4B14-9A93-6994CD66E36E}" type="pres">
      <dgm:prSet presAssocID="{F4E5AC91-229A-4267-A6DB-52A27B82D98A}" presName="textNode" presStyleLbl="node1" presStyleIdx="1" presStyleCnt="4" custScaleX="120328" custScaleY="7258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9C36AF7-C16F-4F5F-9501-729632621896}" type="pres">
      <dgm:prSet presAssocID="{A89CF83D-5949-408C-B2F4-B795158DA28A}" presName="sibTrans" presStyleCnt="0"/>
      <dgm:spPr/>
    </dgm:pt>
    <dgm:pt modelId="{6B56D0B1-3EA3-4983-8F4F-AF25058EF5CE}" type="pres">
      <dgm:prSet presAssocID="{242A16A8-99C5-482F-A505-E8D8610EF731}" presName="textNode" presStyleLbl="node1" presStyleIdx="2" presStyleCnt="4" custScaleX="121789" custScaleY="7258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AADE574-C5EA-4F1A-9E9E-9E197701B1D5}" type="pres">
      <dgm:prSet presAssocID="{0262276A-5069-4956-91A9-41B6F2F7C802}" presName="sibTrans" presStyleCnt="0"/>
      <dgm:spPr/>
    </dgm:pt>
    <dgm:pt modelId="{0DB14F16-E07B-4845-B04A-0B54812D8B60}" type="pres">
      <dgm:prSet presAssocID="{F74CBDB3-4F56-42CB-AC94-258BDB8126B1}" presName="textNode" presStyleLbl="node1" presStyleIdx="3" presStyleCnt="4" custScaleX="130041" custScaleY="7258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CD52D89-FCB9-4FFE-9B76-A2075DF0ECE8}" srcId="{E92FCBFF-2311-44CA-80FF-BA1D7F26A519}" destId="{F4E5AC91-229A-4267-A6DB-52A27B82D98A}" srcOrd="1" destOrd="0" parTransId="{4F62C763-4C54-4822-B471-8F5C027B5622}" sibTransId="{A89CF83D-5949-408C-B2F4-B795158DA28A}"/>
    <dgm:cxn modelId="{476BEA24-C8CF-4C43-84EE-D9E8885A3ADA}" type="presOf" srcId="{F4E5AC91-229A-4267-A6DB-52A27B82D98A}" destId="{EA1D0A58-1387-4B14-9A93-6994CD66E36E}" srcOrd="0" destOrd="0" presId="urn:microsoft.com/office/officeart/2005/8/layout/hProcess9"/>
    <dgm:cxn modelId="{8E593839-5AF9-45B3-844E-0911044E27A1}" srcId="{E92FCBFF-2311-44CA-80FF-BA1D7F26A519}" destId="{F74CBDB3-4F56-42CB-AC94-258BDB8126B1}" srcOrd="3" destOrd="0" parTransId="{2CF2CDE2-E520-4DA7-B041-DD257E3628EB}" sibTransId="{68D45496-5155-4DE6-B6E8-902EF95E518B}"/>
    <dgm:cxn modelId="{DC6D5F5F-2B6B-4555-8006-C5B533289D24}" type="presOf" srcId="{E92FCBFF-2311-44CA-80FF-BA1D7F26A519}" destId="{EA7C2DF1-4667-48D5-8403-C9090DB2AD07}" srcOrd="0" destOrd="0" presId="urn:microsoft.com/office/officeart/2005/8/layout/hProcess9"/>
    <dgm:cxn modelId="{26401BBF-694B-4DC8-8A63-6AC3F6803EB6}" type="presOf" srcId="{F74CBDB3-4F56-42CB-AC94-258BDB8126B1}" destId="{0DB14F16-E07B-4845-B04A-0B54812D8B60}" srcOrd="0" destOrd="0" presId="urn:microsoft.com/office/officeart/2005/8/layout/hProcess9"/>
    <dgm:cxn modelId="{54FBAB0A-2216-4304-9CF7-5322558FEA85}" srcId="{E92FCBFF-2311-44CA-80FF-BA1D7F26A519}" destId="{394A8954-63A2-4EC1-8DA5-42F3A8BDA9C6}" srcOrd="0" destOrd="0" parTransId="{AB3868AE-C8E0-4999-B75A-BFC9303F3CF1}" sibTransId="{A8D2FDC8-E041-466B-9B58-1C2A6C8282A8}"/>
    <dgm:cxn modelId="{3ACAEFAC-F66A-4B9C-A5E1-56E23D6ED20B}" srcId="{E92FCBFF-2311-44CA-80FF-BA1D7F26A519}" destId="{242A16A8-99C5-482F-A505-E8D8610EF731}" srcOrd="2" destOrd="0" parTransId="{DD21D5F4-3669-4E4B-BFBA-6A6FBB484E5B}" sibTransId="{0262276A-5069-4956-91A9-41B6F2F7C802}"/>
    <dgm:cxn modelId="{2D201CFA-0923-4173-8884-0E1254E97EEF}" type="presOf" srcId="{242A16A8-99C5-482F-A505-E8D8610EF731}" destId="{6B56D0B1-3EA3-4983-8F4F-AF25058EF5CE}" srcOrd="0" destOrd="0" presId="urn:microsoft.com/office/officeart/2005/8/layout/hProcess9"/>
    <dgm:cxn modelId="{D80609FA-C42B-4546-9CA6-24DE991367E8}" type="presOf" srcId="{394A8954-63A2-4EC1-8DA5-42F3A8BDA9C6}" destId="{B88FAAE3-7774-4452-B413-436C7E149D12}" srcOrd="0" destOrd="0" presId="urn:microsoft.com/office/officeart/2005/8/layout/hProcess9"/>
    <dgm:cxn modelId="{D6092CCB-AF4B-45B3-9F53-B84EE7CB88B0}" type="presParOf" srcId="{EA7C2DF1-4667-48D5-8403-C9090DB2AD07}" destId="{6E6ED412-5016-4E4F-8695-9806673EFF1D}" srcOrd="0" destOrd="0" presId="urn:microsoft.com/office/officeart/2005/8/layout/hProcess9"/>
    <dgm:cxn modelId="{39F018D7-ECC0-40F2-9CA7-5BFBF251C8D7}" type="presParOf" srcId="{EA7C2DF1-4667-48D5-8403-C9090DB2AD07}" destId="{69C42BDA-D7E8-47F2-B5F0-34936EE63BF7}" srcOrd="1" destOrd="0" presId="urn:microsoft.com/office/officeart/2005/8/layout/hProcess9"/>
    <dgm:cxn modelId="{B6295BB4-101E-435B-BF30-612315EAD9F0}" type="presParOf" srcId="{69C42BDA-D7E8-47F2-B5F0-34936EE63BF7}" destId="{B88FAAE3-7774-4452-B413-436C7E149D12}" srcOrd="0" destOrd="0" presId="urn:microsoft.com/office/officeart/2005/8/layout/hProcess9"/>
    <dgm:cxn modelId="{00A32964-49C4-47D3-9771-0E9A7D6FBD6F}" type="presParOf" srcId="{69C42BDA-D7E8-47F2-B5F0-34936EE63BF7}" destId="{F479D0B3-E0C8-4365-845E-140FE9A4AC1B}" srcOrd="1" destOrd="0" presId="urn:microsoft.com/office/officeart/2005/8/layout/hProcess9"/>
    <dgm:cxn modelId="{0DD9446A-82FA-4A22-BF77-D1A8D115DCF2}" type="presParOf" srcId="{69C42BDA-D7E8-47F2-B5F0-34936EE63BF7}" destId="{EA1D0A58-1387-4B14-9A93-6994CD66E36E}" srcOrd="2" destOrd="0" presId="urn:microsoft.com/office/officeart/2005/8/layout/hProcess9"/>
    <dgm:cxn modelId="{B99FD7D5-F22E-43CD-AB5B-273678B4B943}" type="presParOf" srcId="{69C42BDA-D7E8-47F2-B5F0-34936EE63BF7}" destId="{C9C36AF7-C16F-4F5F-9501-729632621896}" srcOrd="3" destOrd="0" presId="urn:microsoft.com/office/officeart/2005/8/layout/hProcess9"/>
    <dgm:cxn modelId="{2F006693-5C69-448E-8CD4-F83AC137D068}" type="presParOf" srcId="{69C42BDA-D7E8-47F2-B5F0-34936EE63BF7}" destId="{6B56D0B1-3EA3-4983-8F4F-AF25058EF5CE}" srcOrd="4" destOrd="0" presId="urn:microsoft.com/office/officeart/2005/8/layout/hProcess9"/>
    <dgm:cxn modelId="{4ED71941-89F9-46CC-BE44-3C6A3D939B5B}" type="presParOf" srcId="{69C42BDA-D7E8-47F2-B5F0-34936EE63BF7}" destId="{3AADE574-C5EA-4F1A-9E9E-9E197701B1D5}" srcOrd="5" destOrd="0" presId="urn:microsoft.com/office/officeart/2005/8/layout/hProcess9"/>
    <dgm:cxn modelId="{87F4267D-7DE8-41E6-BA37-42AF1EBA469F}" type="presParOf" srcId="{69C42BDA-D7E8-47F2-B5F0-34936EE63BF7}" destId="{0DB14F16-E07B-4845-B04A-0B54812D8B60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1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E92FCBFF-2311-44CA-80FF-BA1D7F26A519}" type="doc">
      <dgm:prSet loTypeId="urn:microsoft.com/office/officeart/2005/8/layout/hProcess9" loCatId="process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94A8954-63A2-4EC1-8DA5-42F3A8BDA9C6}">
      <dgm:prSet phldrT="[Text]" custT="1"/>
      <dgm:spPr>
        <a:gradFill rotWithShape="0">
          <a:gsLst>
            <a:gs pos="0">
              <a:srgbClr val="00B0F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dgm:spPr>
      <dgm:t>
        <a:bodyPr/>
        <a:lstStyle/>
        <a:p>
          <a:endParaRPr lang="cs-CZ" sz="1400" b="1" dirty="0"/>
        </a:p>
      </dgm:t>
    </dgm:pt>
    <dgm:pt modelId="{AB3868AE-C8E0-4999-B75A-BFC9303F3CF1}" type="parTrans" cxnId="{54FBAB0A-2216-4304-9CF7-5322558FEA85}">
      <dgm:prSet/>
      <dgm:spPr/>
      <dgm:t>
        <a:bodyPr/>
        <a:lstStyle/>
        <a:p>
          <a:endParaRPr lang="cs-CZ"/>
        </a:p>
      </dgm:t>
    </dgm:pt>
    <dgm:pt modelId="{A8D2FDC8-E041-466B-9B58-1C2A6C8282A8}" type="sibTrans" cxnId="{54FBAB0A-2216-4304-9CF7-5322558FEA85}">
      <dgm:prSet/>
      <dgm:spPr>
        <a:gradFill rotWithShape="0">
          <a:gsLst>
            <a:gs pos="0">
              <a:srgbClr val="7030A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dgm:spPr>
      <dgm:t>
        <a:bodyPr/>
        <a:lstStyle/>
        <a:p>
          <a:endParaRPr lang="cs-CZ" sz="2400"/>
        </a:p>
      </dgm:t>
    </dgm:pt>
    <dgm:pt modelId="{F4E5AC91-229A-4267-A6DB-52A27B82D98A}">
      <dgm:prSet phldrT="[Text]" custT="1"/>
      <dgm:spPr>
        <a:gradFill rotWithShape="0">
          <a:gsLst>
            <a:gs pos="0">
              <a:srgbClr val="00B0F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dgm:spPr>
      <dgm:t>
        <a:bodyPr/>
        <a:lstStyle/>
        <a:p>
          <a:r>
            <a:rPr lang="cs-CZ" sz="1400" b="1" dirty="0" smtClean="0"/>
            <a:t>6 799 800</a:t>
          </a:r>
          <a:endParaRPr lang="cs-CZ" sz="1400" b="1" dirty="0"/>
        </a:p>
      </dgm:t>
    </dgm:pt>
    <dgm:pt modelId="{4F62C763-4C54-4822-B471-8F5C027B5622}" type="parTrans" cxnId="{1CD52D89-FCB9-4FFE-9B76-A2075DF0ECE8}">
      <dgm:prSet/>
      <dgm:spPr/>
      <dgm:t>
        <a:bodyPr/>
        <a:lstStyle/>
        <a:p>
          <a:endParaRPr lang="cs-CZ"/>
        </a:p>
      </dgm:t>
    </dgm:pt>
    <dgm:pt modelId="{A89CF83D-5949-408C-B2F4-B795158DA28A}" type="sibTrans" cxnId="{1CD52D89-FCB9-4FFE-9B76-A2075DF0ECE8}">
      <dgm:prSet/>
      <dgm:spPr>
        <a:gradFill rotWithShape="0">
          <a:gsLst>
            <a:gs pos="0">
              <a:srgbClr val="7030A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dgm:spPr>
      <dgm:t>
        <a:bodyPr/>
        <a:lstStyle/>
        <a:p>
          <a:endParaRPr lang="cs-CZ" sz="2400"/>
        </a:p>
      </dgm:t>
    </dgm:pt>
    <dgm:pt modelId="{F74CBDB3-4F56-42CB-AC94-258BDB8126B1}">
      <dgm:prSet phldrT="[Text]" custT="1"/>
      <dgm:spPr>
        <a:gradFill rotWithShape="0">
          <a:gsLst>
            <a:gs pos="0">
              <a:srgbClr val="00B0F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dgm:spPr>
      <dgm:t>
        <a:bodyPr/>
        <a:lstStyle/>
        <a:p>
          <a:r>
            <a:rPr lang="cs-CZ" sz="1400" b="1" dirty="0" smtClean="0"/>
            <a:t>9 </a:t>
          </a:r>
          <a:r>
            <a:rPr lang="cs-CZ" sz="1400" b="1" dirty="0" smtClean="0"/>
            <a:t>000 000</a:t>
          </a:r>
          <a:endParaRPr lang="cs-CZ" sz="1400" b="1" dirty="0"/>
        </a:p>
      </dgm:t>
    </dgm:pt>
    <dgm:pt modelId="{2CF2CDE2-E520-4DA7-B041-DD257E3628EB}" type="parTrans" cxnId="{8E593839-5AF9-45B3-844E-0911044E27A1}">
      <dgm:prSet/>
      <dgm:spPr/>
      <dgm:t>
        <a:bodyPr/>
        <a:lstStyle/>
        <a:p>
          <a:endParaRPr lang="cs-CZ"/>
        </a:p>
      </dgm:t>
    </dgm:pt>
    <dgm:pt modelId="{68D45496-5155-4DE6-B6E8-902EF95E518B}" type="sibTrans" cxnId="{8E593839-5AF9-45B3-844E-0911044E27A1}">
      <dgm:prSet/>
      <dgm:spPr>
        <a:gradFill rotWithShape="0">
          <a:gsLst>
            <a:gs pos="0">
              <a:srgbClr val="7030A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dgm:spPr>
      <dgm:t>
        <a:bodyPr/>
        <a:lstStyle/>
        <a:p>
          <a:endParaRPr lang="cs-CZ" sz="2400"/>
        </a:p>
      </dgm:t>
    </dgm:pt>
    <dgm:pt modelId="{242A16A8-99C5-482F-A505-E8D8610EF731}">
      <dgm:prSet phldrT="[Text]" custT="1"/>
      <dgm:spPr>
        <a:gradFill rotWithShape="0">
          <a:gsLst>
            <a:gs pos="0">
              <a:srgbClr val="00B0F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dgm:spPr>
      <dgm:t>
        <a:bodyPr/>
        <a:lstStyle/>
        <a:p>
          <a:r>
            <a:rPr lang="cs-CZ" sz="1400" b="1" dirty="0" smtClean="0"/>
            <a:t>7 899 900</a:t>
          </a:r>
          <a:endParaRPr lang="cs-CZ" sz="1400" b="1" dirty="0"/>
        </a:p>
      </dgm:t>
    </dgm:pt>
    <dgm:pt modelId="{0262276A-5069-4956-91A9-41B6F2F7C802}" type="sibTrans" cxnId="{3ACAEFAC-F66A-4B9C-A5E1-56E23D6ED20B}">
      <dgm:prSet/>
      <dgm:spPr>
        <a:gradFill rotWithShape="0">
          <a:gsLst>
            <a:gs pos="0">
              <a:srgbClr val="7030A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dgm:spPr>
      <dgm:t>
        <a:bodyPr/>
        <a:lstStyle/>
        <a:p>
          <a:endParaRPr lang="cs-CZ" sz="2400"/>
        </a:p>
      </dgm:t>
    </dgm:pt>
    <dgm:pt modelId="{DD21D5F4-3669-4E4B-BFBA-6A6FBB484E5B}" type="parTrans" cxnId="{3ACAEFAC-F66A-4B9C-A5E1-56E23D6ED20B}">
      <dgm:prSet/>
      <dgm:spPr/>
      <dgm:t>
        <a:bodyPr/>
        <a:lstStyle/>
        <a:p>
          <a:endParaRPr lang="cs-CZ"/>
        </a:p>
      </dgm:t>
    </dgm:pt>
    <dgm:pt modelId="{EA7C2DF1-4667-48D5-8403-C9090DB2AD07}" type="pres">
      <dgm:prSet presAssocID="{E92FCBFF-2311-44CA-80FF-BA1D7F26A519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6E6ED412-5016-4E4F-8695-9806673EFF1D}" type="pres">
      <dgm:prSet presAssocID="{E92FCBFF-2311-44CA-80FF-BA1D7F26A519}" presName="arrow" presStyleLbl="bgShp" presStyleIdx="0" presStyleCnt="1"/>
      <dgm:spPr>
        <a:gradFill rotWithShape="0">
          <a:gsLst>
            <a:gs pos="0">
              <a:srgbClr val="00B0F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dgm:spPr>
    </dgm:pt>
    <dgm:pt modelId="{69C42BDA-D7E8-47F2-B5F0-34936EE63BF7}" type="pres">
      <dgm:prSet presAssocID="{E92FCBFF-2311-44CA-80FF-BA1D7F26A519}" presName="linearProcess" presStyleCnt="0"/>
      <dgm:spPr/>
    </dgm:pt>
    <dgm:pt modelId="{B88FAAE3-7774-4452-B413-436C7E149D12}" type="pres">
      <dgm:prSet presAssocID="{394A8954-63A2-4EC1-8DA5-42F3A8BDA9C6}" presName="textNode" presStyleLbl="node1" presStyleIdx="0" presStyleCnt="4" custScaleX="136042" custScaleY="7258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479D0B3-E0C8-4365-845E-140FE9A4AC1B}" type="pres">
      <dgm:prSet presAssocID="{A8D2FDC8-E041-466B-9B58-1C2A6C8282A8}" presName="sibTrans" presStyleCnt="0"/>
      <dgm:spPr/>
    </dgm:pt>
    <dgm:pt modelId="{EA1D0A58-1387-4B14-9A93-6994CD66E36E}" type="pres">
      <dgm:prSet presAssocID="{F4E5AC91-229A-4267-A6DB-52A27B82D98A}" presName="textNode" presStyleLbl="node1" presStyleIdx="1" presStyleCnt="4" custScaleX="120328" custScaleY="7258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9C36AF7-C16F-4F5F-9501-729632621896}" type="pres">
      <dgm:prSet presAssocID="{A89CF83D-5949-408C-B2F4-B795158DA28A}" presName="sibTrans" presStyleCnt="0"/>
      <dgm:spPr/>
    </dgm:pt>
    <dgm:pt modelId="{6B56D0B1-3EA3-4983-8F4F-AF25058EF5CE}" type="pres">
      <dgm:prSet presAssocID="{242A16A8-99C5-482F-A505-E8D8610EF731}" presName="textNode" presStyleLbl="node1" presStyleIdx="2" presStyleCnt="4" custScaleX="121789" custScaleY="7258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AADE574-C5EA-4F1A-9E9E-9E197701B1D5}" type="pres">
      <dgm:prSet presAssocID="{0262276A-5069-4956-91A9-41B6F2F7C802}" presName="sibTrans" presStyleCnt="0"/>
      <dgm:spPr/>
    </dgm:pt>
    <dgm:pt modelId="{0DB14F16-E07B-4845-B04A-0B54812D8B60}" type="pres">
      <dgm:prSet presAssocID="{F74CBDB3-4F56-42CB-AC94-258BDB8126B1}" presName="textNode" presStyleLbl="node1" presStyleIdx="3" presStyleCnt="4" custScaleX="130041" custScaleY="7258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CD52D89-FCB9-4FFE-9B76-A2075DF0ECE8}" srcId="{E92FCBFF-2311-44CA-80FF-BA1D7F26A519}" destId="{F4E5AC91-229A-4267-A6DB-52A27B82D98A}" srcOrd="1" destOrd="0" parTransId="{4F62C763-4C54-4822-B471-8F5C027B5622}" sibTransId="{A89CF83D-5949-408C-B2F4-B795158DA28A}"/>
    <dgm:cxn modelId="{40999C3F-271C-40FC-BDFD-8A4BAD18B827}" type="presOf" srcId="{F74CBDB3-4F56-42CB-AC94-258BDB8126B1}" destId="{0DB14F16-E07B-4845-B04A-0B54812D8B60}" srcOrd="0" destOrd="0" presId="urn:microsoft.com/office/officeart/2005/8/layout/hProcess9"/>
    <dgm:cxn modelId="{180274E6-942F-4288-8588-840D9BE75C74}" type="presOf" srcId="{F4E5AC91-229A-4267-A6DB-52A27B82D98A}" destId="{EA1D0A58-1387-4B14-9A93-6994CD66E36E}" srcOrd="0" destOrd="0" presId="urn:microsoft.com/office/officeart/2005/8/layout/hProcess9"/>
    <dgm:cxn modelId="{7A8068D5-5D65-4A50-B96C-972F228F9B23}" type="presOf" srcId="{394A8954-63A2-4EC1-8DA5-42F3A8BDA9C6}" destId="{B88FAAE3-7774-4452-B413-436C7E149D12}" srcOrd="0" destOrd="0" presId="urn:microsoft.com/office/officeart/2005/8/layout/hProcess9"/>
    <dgm:cxn modelId="{8E593839-5AF9-45B3-844E-0911044E27A1}" srcId="{E92FCBFF-2311-44CA-80FF-BA1D7F26A519}" destId="{F74CBDB3-4F56-42CB-AC94-258BDB8126B1}" srcOrd="3" destOrd="0" parTransId="{2CF2CDE2-E520-4DA7-B041-DD257E3628EB}" sibTransId="{68D45496-5155-4DE6-B6E8-902EF95E518B}"/>
    <dgm:cxn modelId="{8361439E-BEF0-4DF3-BE27-EDA8239CE216}" type="presOf" srcId="{E92FCBFF-2311-44CA-80FF-BA1D7F26A519}" destId="{EA7C2DF1-4667-48D5-8403-C9090DB2AD07}" srcOrd="0" destOrd="0" presId="urn:microsoft.com/office/officeart/2005/8/layout/hProcess9"/>
    <dgm:cxn modelId="{54FBAB0A-2216-4304-9CF7-5322558FEA85}" srcId="{E92FCBFF-2311-44CA-80FF-BA1D7F26A519}" destId="{394A8954-63A2-4EC1-8DA5-42F3A8BDA9C6}" srcOrd="0" destOrd="0" parTransId="{AB3868AE-C8E0-4999-B75A-BFC9303F3CF1}" sibTransId="{A8D2FDC8-E041-466B-9B58-1C2A6C8282A8}"/>
    <dgm:cxn modelId="{3ACAEFAC-F66A-4B9C-A5E1-56E23D6ED20B}" srcId="{E92FCBFF-2311-44CA-80FF-BA1D7F26A519}" destId="{242A16A8-99C5-482F-A505-E8D8610EF731}" srcOrd="2" destOrd="0" parTransId="{DD21D5F4-3669-4E4B-BFBA-6A6FBB484E5B}" sibTransId="{0262276A-5069-4956-91A9-41B6F2F7C802}"/>
    <dgm:cxn modelId="{1A178AC2-A909-4BD1-B0B7-BBF05592CC83}" type="presOf" srcId="{242A16A8-99C5-482F-A505-E8D8610EF731}" destId="{6B56D0B1-3EA3-4983-8F4F-AF25058EF5CE}" srcOrd="0" destOrd="0" presId="urn:microsoft.com/office/officeart/2005/8/layout/hProcess9"/>
    <dgm:cxn modelId="{3830ADF1-EF93-445D-8BA9-B1387C17C1F5}" type="presParOf" srcId="{EA7C2DF1-4667-48D5-8403-C9090DB2AD07}" destId="{6E6ED412-5016-4E4F-8695-9806673EFF1D}" srcOrd="0" destOrd="0" presId="urn:microsoft.com/office/officeart/2005/8/layout/hProcess9"/>
    <dgm:cxn modelId="{DCEBE0C4-E8C9-4E1E-8730-7F045C9B0D82}" type="presParOf" srcId="{EA7C2DF1-4667-48D5-8403-C9090DB2AD07}" destId="{69C42BDA-D7E8-47F2-B5F0-34936EE63BF7}" srcOrd="1" destOrd="0" presId="urn:microsoft.com/office/officeart/2005/8/layout/hProcess9"/>
    <dgm:cxn modelId="{D0F3C29E-9915-4F66-9685-B776CDA3F8D5}" type="presParOf" srcId="{69C42BDA-D7E8-47F2-B5F0-34936EE63BF7}" destId="{B88FAAE3-7774-4452-B413-436C7E149D12}" srcOrd="0" destOrd="0" presId="urn:microsoft.com/office/officeart/2005/8/layout/hProcess9"/>
    <dgm:cxn modelId="{B7D201D4-BAA5-47FC-8402-CAD0BD82011E}" type="presParOf" srcId="{69C42BDA-D7E8-47F2-B5F0-34936EE63BF7}" destId="{F479D0B3-E0C8-4365-845E-140FE9A4AC1B}" srcOrd="1" destOrd="0" presId="urn:microsoft.com/office/officeart/2005/8/layout/hProcess9"/>
    <dgm:cxn modelId="{36794AA0-FC20-443D-9E69-AA45DE981A77}" type="presParOf" srcId="{69C42BDA-D7E8-47F2-B5F0-34936EE63BF7}" destId="{EA1D0A58-1387-4B14-9A93-6994CD66E36E}" srcOrd="2" destOrd="0" presId="urn:microsoft.com/office/officeart/2005/8/layout/hProcess9"/>
    <dgm:cxn modelId="{FFAB3A68-C534-4890-A89C-9CCCC1E496F8}" type="presParOf" srcId="{69C42BDA-D7E8-47F2-B5F0-34936EE63BF7}" destId="{C9C36AF7-C16F-4F5F-9501-729632621896}" srcOrd="3" destOrd="0" presId="urn:microsoft.com/office/officeart/2005/8/layout/hProcess9"/>
    <dgm:cxn modelId="{E3097B43-F4F6-49C0-A7F0-91BC25F18FBC}" type="presParOf" srcId="{69C42BDA-D7E8-47F2-B5F0-34936EE63BF7}" destId="{6B56D0B1-3EA3-4983-8F4F-AF25058EF5CE}" srcOrd="4" destOrd="0" presId="urn:microsoft.com/office/officeart/2005/8/layout/hProcess9"/>
    <dgm:cxn modelId="{27E0D649-D4A4-4881-807A-E72A50ACEC5F}" type="presParOf" srcId="{69C42BDA-D7E8-47F2-B5F0-34936EE63BF7}" destId="{3AADE574-C5EA-4F1A-9E9E-9E197701B1D5}" srcOrd="5" destOrd="0" presId="urn:microsoft.com/office/officeart/2005/8/layout/hProcess9"/>
    <dgm:cxn modelId="{EEF6A3EC-F1E7-4E62-A0B8-1D255DE3C8C7}" type="presParOf" srcId="{69C42BDA-D7E8-47F2-B5F0-34936EE63BF7}" destId="{0DB14F16-E07B-4845-B04A-0B54812D8B60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21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2EDE67D7-A3CA-4139-88D6-A53FFC727A20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 phldr="1"/>
      <dgm:spPr/>
    </dgm:pt>
    <dgm:pt modelId="{CA43B6BE-ABDF-43DD-9774-0D1714D5354A}">
      <dgm:prSet phldrT="[Text]" phldr="1" custT="1"/>
      <dgm:spPr>
        <a:solidFill>
          <a:srgbClr val="00B0F0"/>
        </a:solidFill>
      </dgm:spPr>
      <dgm:t>
        <a:bodyPr/>
        <a:lstStyle/>
        <a:p>
          <a:endParaRPr lang="cs-CZ" sz="2400" baseline="0" dirty="0">
            <a:solidFill>
              <a:srgbClr val="00B0F0"/>
            </a:solidFill>
          </a:endParaRPr>
        </a:p>
      </dgm:t>
    </dgm:pt>
    <dgm:pt modelId="{F591F6DF-3298-4C8B-8739-08E744352678}" type="parTrans" cxnId="{C211BA61-4A6A-4D9F-81CF-35F402FD8AA0}">
      <dgm:prSet/>
      <dgm:spPr/>
      <dgm:t>
        <a:bodyPr/>
        <a:lstStyle/>
        <a:p>
          <a:endParaRPr lang="cs-CZ"/>
        </a:p>
      </dgm:t>
    </dgm:pt>
    <dgm:pt modelId="{90985F89-1B60-4C42-904A-76B5CAC35553}" type="sibTrans" cxnId="{C211BA61-4A6A-4D9F-81CF-35F402FD8AA0}">
      <dgm:prSet custT="1"/>
      <dgm:spPr>
        <a:solidFill>
          <a:srgbClr val="00B0F0"/>
        </a:solidFill>
      </dgm:spPr>
      <dgm:t>
        <a:bodyPr/>
        <a:lstStyle/>
        <a:p>
          <a:endParaRPr lang="cs-CZ" sz="2400" dirty="0"/>
        </a:p>
      </dgm:t>
    </dgm:pt>
    <dgm:pt modelId="{354B951D-84F1-4195-BE5A-199FE72E51EA}">
      <dgm:prSet phldrT="[Text]" custT="1"/>
      <dgm:spPr>
        <a:solidFill>
          <a:srgbClr val="00B0F0"/>
        </a:solidFill>
      </dgm:spPr>
      <dgm:t>
        <a:bodyPr/>
        <a:lstStyle/>
        <a:p>
          <a:r>
            <a:rPr lang="cs-CZ" sz="2400" dirty="0" smtClean="0"/>
            <a:t>5 451 600</a:t>
          </a:r>
          <a:endParaRPr lang="cs-CZ" sz="2400" dirty="0"/>
        </a:p>
      </dgm:t>
    </dgm:pt>
    <dgm:pt modelId="{379505F7-1BEF-4850-ACA2-D365FFE0CAE3}" type="parTrans" cxnId="{2351C1C4-86A6-4C01-9B8D-0C7C9C6558CB}">
      <dgm:prSet/>
      <dgm:spPr/>
      <dgm:t>
        <a:bodyPr/>
        <a:lstStyle/>
        <a:p>
          <a:endParaRPr lang="cs-CZ"/>
        </a:p>
      </dgm:t>
    </dgm:pt>
    <dgm:pt modelId="{7C9A560B-E807-4ED0-A3ED-B1F9ADFB2C69}" type="sibTrans" cxnId="{2351C1C4-86A6-4C01-9B8D-0C7C9C6558CB}">
      <dgm:prSet custT="1"/>
      <dgm:spPr>
        <a:solidFill>
          <a:srgbClr val="00B0F0"/>
        </a:solidFill>
      </dgm:spPr>
      <dgm:t>
        <a:bodyPr/>
        <a:lstStyle/>
        <a:p>
          <a:endParaRPr lang="cs-CZ" sz="2400" dirty="0"/>
        </a:p>
      </dgm:t>
    </dgm:pt>
    <dgm:pt modelId="{4B6DE083-1735-494D-AFBA-72E40F6F501F}">
      <dgm:prSet phldrT="[Text]" phldr="1" custT="1"/>
      <dgm:spPr>
        <a:solidFill>
          <a:srgbClr val="00B0F0"/>
        </a:solidFill>
      </dgm:spPr>
      <dgm:t>
        <a:bodyPr/>
        <a:lstStyle/>
        <a:p>
          <a:endParaRPr lang="cs-CZ" sz="2400" baseline="0" dirty="0">
            <a:solidFill>
              <a:srgbClr val="00B0F0"/>
            </a:solidFill>
          </a:endParaRPr>
        </a:p>
      </dgm:t>
    </dgm:pt>
    <dgm:pt modelId="{1B6196C8-9AE1-4A9D-ACF1-0D2EFF4E4D8F}" type="parTrans" cxnId="{645514B1-7C9E-4BE6-84FE-E9ADDF80F06E}">
      <dgm:prSet/>
      <dgm:spPr/>
      <dgm:t>
        <a:bodyPr/>
        <a:lstStyle/>
        <a:p>
          <a:endParaRPr lang="cs-CZ"/>
        </a:p>
      </dgm:t>
    </dgm:pt>
    <dgm:pt modelId="{990E1003-D6F1-4949-B4B4-5D054D3B8756}" type="sibTrans" cxnId="{645514B1-7C9E-4BE6-84FE-E9ADDF80F06E}">
      <dgm:prSet/>
      <dgm:spPr/>
      <dgm:t>
        <a:bodyPr/>
        <a:lstStyle/>
        <a:p>
          <a:endParaRPr lang="cs-CZ"/>
        </a:p>
      </dgm:t>
    </dgm:pt>
    <dgm:pt modelId="{AAFF4C8C-1070-482E-917E-CAB3936F91DE}" type="pres">
      <dgm:prSet presAssocID="{2EDE67D7-A3CA-4139-88D6-A53FFC727A20}" presName="linearFlow" presStyleCnt="0">
        <dgm:presLayoutVars>
          <dgm:resizeHandles val="exact"/>
        </dgm:presLayoutVars>
      </dgm:prSet>
      <dgm:spPr/>
    </dgm:pt>
    <dgm:pt modelId="{DEC8E290-EE42-4FB9-88AD-CC7F6B4097EF}" type="pres">
      <dgm:prSet presAssocID="{CA43B6BE-ABDF-43DD-9774-0D1714D5354A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08ADCB5-765F-4F83-A7C0-62DE0222945D}" type="pres">
      <dgm:prSet presAssocID="{90985F89-1B60-4C42-904A-76B5CAC35553}" presName="sibTrans" presStyleLbl="sibTrans2D1" presStyleIdx="0" presStyleCnt="2"/>
      <dgm:spPr/>
      <dgm:t>
        <a:bodyPr/>
        <a:lstStyle/>
        <a:p>
          <a:endParaRPr lang="cs-CZ"/>
        </a:p>
      </dgm:t>
    </dgm:pt>
    <dgm:pt modelId="{6A28C99A-53EC-4C2D-8883-E1DB3A9E7C5D}" type="pres">
      <dgm:prSet presAssocID="{90985F89-1B60-4C42-904A-76B5CAC35553}" presName="connectorText" presStyleLbl="sibTrans2D1" presStyleIdx="0" presStyleCnt="2"/>
      <dgm:spPr/>
      <dgm:t>
        <a:bodyPr/>
        <a:lstStyle/>
        <a:p>
          <a:endParaRPr lang="cs-CZ"/>
        </a:p>
      </dgm:t>
    </dgm:pt>
    <dgm:pt modelId="{B4ABDE08-3311-4277-9E5A-49724E958426}" type="pres">
      <dgm:prSet presAssocID="{354B951D-84F1-4195-BE5A-199FE72E51EA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921F4A3-4543-4FF1-9360-D582C0AE5263}" type="pres">
      <dgm:prSet presAssocID="{7C9A560B-E807-4ED0-A3ED-B1F9ADFB2C69}" presName="sibTrans" presStyleLbl="sibTrans2D1" presStyleIdx="1" presStyleCnt="2"/>
      <dgm:spPr/>
      <dgm:t>
        <a:bodyPr/>
        <a:lstStyle/>
        <a:p>
          <a:endParaRPr lang="cs-CZ"/>
        </a:p>
      </dgm:t>
    </dgm:pt>
    <dgm:pt modelId="{9B6064D6-7570-40C5-80C6-9CB36965A226}" type="pres">
      <dgm:prSet presAssocID="{7C9A560B-E807-4ED0-A3ED-B1F9ADFB2C69}" presName="connectorText" presStyleLbl="sibTrans2D1" presStyleIdx="1" presStyleCnt="2"/>
      <dgm:spPr/>
      <dgm:t>
        <a:bodyPr/>
        <a:lstStyle/>
        <a:p>
          <a:endParaRPr lang="cs-CZ"/>
        </a:p>
      </dgm:t>
    </dgm:pt>
    <dgm:pt modelId="{A78E00F8-1105-4B95-B208-D764E1602243}" type="pres">
      <dgm:prSet presAssocID="{4B6DE083-1735-494D-AFBA-72E40F6F501F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6CCC10B-3F6B-4BE1-8BE7-6FDAA504A890}" type="presOf" srcId="{90985F89-1B60-4C42-904A-76B5CAC35553}" destId="{6A28C99A-53EC-4C2D-8883-E1DB3A9E7C5D}" srcOrd="1" destOrd="0" presId="urn:microsoft.com/office/officeart/2005/8/layout/process2"/>
    <dgm:cxn modelId="{3BB859BD-76D9-44AF-A9F6-03E2FAAA0A56}" type="presOf" srcId="{CA43B6BE-ABDF-43DD-9774-0D1714D5354A}" destId="{DEC8E290-EE42-4FB9-88AD-CC7F6B4097EF}" srcOrd="0" destOrd="0" presId="urn:microsoft.com/office/officeart/2005/8/layout/process2"/>
    <dgm:cxn modelId="{206CBD81-610B-482F-9A8A-4F8682D763D7}" type="presOf" srcId="{7C9A560B-E807-4ED0-A3ED-B1F9ADFB2C69}" destId="{9B6064D6-7570-40C5-80C6-9CB36965A226}" srcOrd="1" destOrd="0" presId="urn:microsoft.com/office/officeart/2005/8/layout/process2"/>
    <dgm:cxn modelId="{0CEFC0E2-2026-4DA5-B694-5A8D2561AA44}" type="presOf" srcId="{7C9A560B-E807-4ED0-A3ED-B1F9ADFB2C69}" destId="{B921F4A3-4543-4FF1-9360-D582C0AE5263}" srcOrd="0" destOrd="0" presId="urn:microsoft.com/office/officeart/2005/8/layout/process2"/>
    <dgm:cxn modelId="{2351C1C4-86A6-4C01-9B8D-0C7C9C6558CB}" srcId="{2EDE67D7-A3CA-4139-88D6-A53FFC727A20}" destId="{354B951D-84F1-4195-BE5A-199FE72E51EA}" srcOrd="1" destOrd="0" parTransId="{379505F7-1BEF-4850-ACA2-D365FFE0CAE3}" sibTransId="{7C9A560B-E807-4ED0-A3ED-B1F9ADFB2C69}"/>
    <dgm:cxn modelId="{24A7D322-EEC8-448C-9907-A751AF3749D1}" type="presOf" srcId="{4B6DE083-1735-494D-AFBA-72E40F6F501F}" destId="{A78E00F8-1105-4B95-B208-D764E1602243}" srcOrd="0" destOrd="0" presId="urn:microsoft.com/office/officeart/2005/8/layout/process2"/>
    <dgm:cxn modelId="{6D1AD080-BEB2-42F4-B66E-56C70C6A0A5D}" type="presOf" srcId="{90985F89-1B60-4C42-904A-76B5CAC35553}" destId="{C08ADCB5-765F-4F83-A7C0-62DE0222945D}" srcOrd="0" destOrd="0" presId="urn:microsoft.com/office/officeart/2005/8/layout/process2"/>
    <dgm:cxn modelId="{C211BA61-4A6A-4D9F-81CF-35F402FD8AA0}" srcId="{2EDE67D7-A3CA-4139-88D6-A53FFC727A20}" destId="{CA43B6BE-ABDF-43DD-9774-0D1714D5354A}" srcOrd="0" destOrd="0" parTransId="{F591F6DF-3298-4C8B-8739-08E744352678}" sibTransId="{90985F89-1B60-4C42-904A-76B5CAC35553}"/>
    <dgm:cxn modelId="{C8DC6F97-C88A-466D-A7C9-E5A698329F77}" type="presOf" srcId="{354B951D-84F1-4195-BE5A-199FE72E51EA}" destId="{B4ABDE08-3311-4277-9E5A-49724E958426}" srcOrd="0" destOrd="0" presId="urn:microsoft.com/office/officeart/2005/8/layout/process2"/>
    <dgm:cxn modelId="{CD3157C9-A00C-40B1-A4D9-86C40957ED4E}" type="presOf" srcId="{2EDE67D7-A3CA-4139-88D6-A53FFC727A20}" destId="{AAFF4C8C-1070-482E-917E-CAB3936F91DE}" srcOrd="0" destOrd="0" presId="urn:microsoft.com/office/officeart/2005/8/layout/process2"/>
    <dgm:cxn modelId="{645514B1-7C9E-4BE6-84FE-E9ADDF80F06E}" srcId="{2EDE67D7-A3CA-4139-88D6-A53FFC727A20}" destId="{4B6DE083-1735-494D-AFBA-72E40F6F501F}" srcOrd="2" destOrd="0" parTransId="{1B6196C8-9AE1-4A9D-ACF1-0D2EFF4E4D8F}" sibTransId="{990E1003-D6F1-4949-B4B4-5D054D3B8756}"/>
    <dgm:cxn modelId="{ADEBB2B9-E5BC-4B28-B18A-9C603FD12603}" type="presParOf" srcId="{AAFF4C8C-1070-482E-917E-CAB3936F91DE}" destId="{DEC8E290-EE42-4FB9-88AD-CC7F6B4097EF}" srcOrd="0" destOrd="0" presId="urn:microsoft.com/office/officeart/2005/8/layout/process2"/>
    <dgm:cxn modelId="{2F2D7FC7-5B0E-49A9-91CC-01DE4C03B1D7}" type="presParOf" srcId="{AAFF4C8C-1070-482E-917E-CAB3936F91DE}" destId="{C08ADCB5-765F-4F83-A7C0-62DE0222945D}" srcOrd="1" destOrd="0" presId="urn:microsoft.com/office/officeart/2005/8/layout/process2"/>
    <dgm:cxn modelId="{FE3DAD1D-6CA7-4535-AF49-0E2DE8A4FA09}" type="presParOf" srcId="{C08ADCB5-765F-4F83-A7C0-62DE0222945D}" destId="{6A28C99A-53EC-4C2D-8883-E1DB3A9E7C5D}" srcOrd="0" destOrd="0" presId="urn:microsoft.com/office/officeart/2005/8/layout/process2"/>
    <dgm:cxn modelId="{A065C391-67EB-4BA9-9508-1DA217463A1E}" type="presParOf" srcId="{AAFF4C8C-1070-482E-917E-CAB3936F91DE}" destId="{B4ABDE08-3311-4277-9E5A-49724E958426}" srcOrd="2" destOrd="0" presId="urn:microsoft.com/office/officeart/2005/8/layout/process2"/>
    <dgm:cxn modelId="{3A5741A8-10AB-4A5E-B906-02B3426937A2}" type="presParOf" srcId="{AAFF4C8C-1070-482E-917E-CAB3936F91DE}" destId="{B921F4A3-4543-4FF1-9360-D582C0AE5263}" srcOrd="3" destOrd="0" presId="urn:microsoft.com/office/officeart/2005/8/layout/process2"/>
    <dgm:cxn modelId="{0553934E-7396-494A-B272-418575D988AD}" type="presParOf" srcId="{B921F4A3-4543-4FF1-9360-D582C0AE5263}" destId="{9B6064D6-7570-40C5-80C6-9CB36965A226}" srcOrd="0" destOrd="0" presId="urn:microsoft.com/office/officeart/2005/8/layout/process2"/>
    <dgm:cxn modelId="{9317078E-D9D4-43B6-9937-246EFF4A41B5}" type="presParOf" srcId="{AAFF4C8C-1070-482E-917E-CAB3936F91DE}" destId="{A78E00F8-1105-4B95-B208-D764E1602243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2EDE67D7-A3CA-4139-88D6-A53FFC727A20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 phldr="1"/>
      <dgm:spPr/>
    </dgm:pt>
    <dgm:pt modelId="{CA43B6BE-ABDF-43DD-9774-0D1714D5354A}">
      <dgm:prSet phldrT="[Text]" phldr="1" custT="1"/>
      <dgm:spPr>
        <a:solidFill>
          <a:srgbClr val="FFC000"/>
        </a:solidFill>
      </dgm:spPr>
      <dgm:t>
        <a:bodyPr/>
        <a:lstStyle/>
        <a:p>
          <a:endParaRPr lang="cs-CZ" sz="2400" baseline="0" dirty="0">
            <a:solidFill>
              <a:srgbClr val="FFC000"/>
            </a:solidFill>
          </a:endParaRPr>
        </a:p>
      </dgm:t>
    </dgm:pt>
    <dgm:pt modelId="{F591F6DF-3298-4C8B-8739-08E744352678}" type="parTrans" cxnId="{C211BA61-4A6A-4D9F-81CF-35F402FD8AA0}">
      <dgm:prSet/>
      <dgm:spPr/>
      <dgm:t>
        <a:bodyPr/>
        <a:lstStyle/>
        <a:p>
          <a:endParaRPr lang="cs-CZ"/>
        </a:p>
      </dgm:t>
    </dgm:pt>
    <dgm:pt modelId="{90985F89-1B60-4C42-904A-76B5CAC35553}" type="sibTrans" cxnId="{C211BA61-4A6A-4D9F-81CF-35F402FD8AA0}">
      <dgm:prSet custT="1"/>
      <dgm:spPr>
        <a:solidFill>
          <a:srgbClr val="FFC000"/>
        </a:solidFill>
      </dgm:spPr>
      <dgm:t>
        <a:bodyPr/>
        <a:lstStyle/>
        <a:p>
          <a:endParaRPr lang="cs-CZ" sz="2400" dirty="0"/>
        </a:p>
      </dgm:t>
    </dgm:pt>
    <dgm:pt modelId="{354B951D-84F1-4195-BE5A-199FE72E51EA}">
      <dgm:prSet phldrT="[Text]" custT="1"/>
      <dgm:spPr>
        <a:solidFill>
          <a:srgbClr val="FFC000"/>
        </a:solidFill>
      </dgm:spPr>
      <dgm:t>
        <a:bodyPr/>
        <a:lstStyle/>
        <a:p>
          <a:r>
            <a:rPr lang="cs-CZ" sz="2400" dirty="0" smtClean="0"/>
            <a:t>25 305 078</a:t>
          </a:r>
          <a:endParaRPr lang="cs-CZ" sz="2400" dirty="0"/>
        </a:p>
      </dgm:t>
    </dgm:pt>
    <dgm:pt modelId="{379505F7-1BEF-4850-ACA2-D365FFE0CAE3}" type="parTrans" cxnId="{2351C1C4-86A6-4C01-9B8D-0C7C9C6558CB}">
      <dgm:prSet/>
      <dgm:spPr/>
      <dgm:t>
        <a:bodyPr/>
        <a:lstStyle/>
        <a:p>
          <a:endParaRPr lang="cs-CZ"/>
        </a:p>
      </dgm:t>
    </dgm:pt>
    <dgm:pt modelId="{7C9A560B-E807-4ED0-A3ED-B1F9ADFB2C69}" type="sibTrans" cxnId="{2351C1C4-86A6-4C01-9B8D-0C7C9C6558CB}">
      <dgm:prSet custT="1"/>
      <dgm:spPr>
        <a:solidFill>
          <a:srgbClr val="FFC000"/>
        </a:solidFill>
      </dgm:spPr>
      <dgm:t>
        <a:bodyPr/>
        <a:lstStyle/>
        <a:p>
          <a:endParaRPr lang="cs-CZ" sz="2400" dirty="0"/>
        </a:p>
      </dgm:t>
    </dgm:pt>
    <dgm:pt modelId="{4B6DE083-1735-494D-AFBA-72E40F6F501F}">
      <dgm:prSet phldrT="[Text]" phldr="1" custT="1"/>
      <dgm:spPr>
        <a:solidFill>
          <a:srgbClr val="FFC000"/>
        </a:solidFill>
      </dgm:spPr>
      <dgm:t>
        <a:bodyPr/>
        <a:lstStyle/>
        <a:p>
          <a:endParaRPr lang="cs-CZ" sz="2400" baseline="0" dirty="0">
            <a:solidFill>
              <a:srgbClr val="FFC000"/>
            </a:solidFill>
          </a:endParaRPr>
        </a:p>
      </dgm:t>
    </dgm:pt>
    <dgm:pt modelId="{1B6196C8-9AE1-4A9D-ACF1-0D2EFF4E4D8F}" type="parTrans" cxnId="{645514B1-7C9E-4BE6-84FE-E9ADDF80F06E}">
      <dgm:prSet/>
      <dgm:spPr/>
      <dgm:t>
        <a:bodyPr/>
        <a:lstStyle/>
        <a:p>
          <a:endParaRPr lang="cs-CZ"/>
        </a:p>
      </dgm:t>
    </dgm:pt>
    <dgm:pt modelId="{990E1003-D6F1-4949-B4B4-5D054D3B8756}" type="sibTrans" cxnId="{645514B1-7C9E-4BE6-84FE-E9ADDF80F06E}">
      <dgm:prSet/>
      <dgm:spPr/>
      <dgm:t>
        <a:bodyPr/>
        <a:lstStyle/>
        <a:p>
          <a:endParaRPr lang="cs-CZ"/>
        </a:p>
      </dgm:t>
    </dgm:pt>
    <dgm:pt modelId="{AAFF4C8C-1070-482E-917E-CAB3936F91DE}" type="pres">
      <dgm:prSet presAssocID="{2EDE67D7-A3CA-4139-88D6-A53FFC727A20}" presName="linearFlow" presStyleCnt="0">
        <dgm:presLayoutVars>
          <dgm:resizeHandles val="exact"/>
        </dgm:presLayoutVars>
      </dgm:prSet>
      <dgm:spPr/>
    </dgm:pt>
    <dgm:pt modelId="{DEC8E290-EE42-4FB9-88AD-CC7F6B4097EF}" type="pres">
      <dgm:prSet presAssocID="{CA43B6BE-ABDF-43DD-9774-0D1714D5354A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08ADCB5-765F-4F83-A7C0-62DE0222945D}" type="pres">
      <dgm:prSet presAssocID="{90985F89-1B60-4C42-904A-76B5CAC35553}" presName="sibTrans" presStyleLbl="sibTrans2D1" presStyleIdx="0" presStyleCnt="2"/>
      <dgm:spPr/>
      <dgm:t>
        <a:bodyPr/>
        <a:lstStyle/>
        <a:p>
          <a:endParaRPr lang="cs-CZ"/>
        </a:p>
      </dgm:t>
    </dgm:pt>
    <dgm:pt modelId="{6A28C99A-53EC-4C2D-8883-E1DB3A9E7C5D}" type="pres">
      <dgm:prSet presAssocID="{90985F89-1B60-4C42-904A-76B5CAC35553}" presName="connectorText" presStyleLbl="sibTrans2D1" presStyleIdx="0" presStyleCnt="2"/>
      <dgm:spPr/>
      <dgm:t>
        <a:bodyPr/>
        <a:lstStyle/>
        <a:p>
          <a:endParaRPr lang="cs-CZ"/>
        </a:p>
      </dgm:t>
    </dgm:pt>
    <dgm:pt modelId="{B4ABDE08-3311-4277-9E5A-49724E958426}" type="pres">
      <dgm:prSet presAssocID="{354B951D-84F1-4195-BE5A-199FE72E51EA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921F4A3-4543-4FF1-9360-D582C0AE5263}" type="pres">
      <dgm:prSet presAssocID="{7C9A560B-E807-4ED0-A3ED-B1F9ADFB2C69}" presName="sibTrans" presStyleLbl="sibTrans2D1" presStyleIdx="1" presStyleCnt="2"/>
      <dgm:spPr/>
      <dgm:t>
        <a:bodyPr/>
        <a:lstStyle/>
        <a:p>
          <a:endParaRPr lang="cs-CZ"/>
        </a:p>
      </dgm:t>
    </dgm:pt>
    <dgm:pt modelId="{9B6064D6-7570-40C5-80C6-9CB36965A226}" type="pres">
      <dgm:prSet presAssocID="{7C9A560B-E807-4ED0-A3ED-B1F9ADFB2C69}" presName="connectorText" presStyleLbl="sibTrans2D1" presStyleIdx="1" presStyleCnt="2"/>
      <dgm:spPr/>
      <dgm:t>
        <a:bodyPr/>
        <a:lstStyle/>
        <a:p>
          <a:endParaRPr lang="cs-CZ"/>
        </a:p>
      </dgm:t>
    </dgm:pt>
    <dgm:pt modelId="{A78E00F8-1105-4B95-B208-D764E1602243}" type="pres">
      <dgm:prSet presAssocID="{4B6DE083-1735-494D-AFBA-72E40F6F501F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7E2D9C2-8893-4734-BB59-3D6C56A52FCC}" type="presOf" srcId="{354B951D-84F1-4195-BE5A-199FE72E51EA}" destId="{B4ABDE08-3311-4277-9E5A-49724E958426}" srcOrd="0" destOrd="0" presId="urn:microsoft.com/office/officeart/2005/8/layout/process2"/>
    <dgm:cxn modelId="{D689637B-3C43-4DFA-B135-51D0F0A352B9}" type="presOf" srcId="{2EDE67D7-A3CA-4139-88D6-A53FFC727A20}" destId="{AAFF4C8C-1070-482E-917E-CAB3936F91DE}" srcOrd="0" destOrd="0" presId="urn:microsoft.com/office/officeart/2005/8/layout/process2"/>
    <dgm:cxn modelId="{F44003BD-17EE-47C4-A2E2-CB07DB4F85C8}" type="presOf" srcId="{CA43B6BE-ABDF-43DD-9774-0D1714D5354A}" destId="{DEC8E290-EE42-4FB9-88AD-CC7F6B4097EF}" srcOrd="0" destOrd="0" presId="urn:microsoft.com/office/officeart/2005/8/layout/process2"/>
    <dgm:cxn modelId="{CFA7C531-CE2D-40E2-A961-0FECE7B3D9AD}" type="presOf" srcId="{4B6DE083-1735-494D-AFBA-72E40F6F501F}" destId="{A78E00F8-1105-4B95-B208-D764E1602243}" srcOrd="0" destOrd="0" presId="urn:microsoft.com/office/officeart/2005/8/layout/process2"/>
    <dgm:cxn modelId="{1EE35501-8988-474D-A70C-0BE76BCE1CDB}" type="presOf" srcId="{90985F89-1B60-4C42-904A-76B5CAC35553}" destId="{6A28C99A-53EC-4C2D-8883-E1DB3A9E7C5D}" srcOrd="1" destOrd="0" presId="urn:microsoft.com/office/officeart/2005/8/layout/process2"/>
    <dgm:cxn modelId="{A3D731F0-2038-4FEB-9B2B-5FABE568E219}" type="presOf" srcId="{7C9A560B-E807-4ED0-A3ED-B1F9ADFB2C69}" destId="{9B6064D6-7570-40C5-80C6-9CB36965A226}" srcOrd="1" destOrd="0" presId="urn:microsoft.com/office/officeart/2005/8/layout/process2"/>
    <dgm:cxn modelId="{2351C1C4-86A6-4C01-9B8D-0C7C9C6558CB}" srcId="{2EDE67D7-A3CA-4139-88D6-A53FFC727A20}" destId="{354B951D-84F1-4195-BE5A-199FE72E51EA}" srcOrd="1" destOrd="0" parTransId="{379505F7-1BEF-4850-ACA2-D365FFE0CAE3}" sibTransId="{7C9A560B-E807-4ED0-A3ED-B1F9ADFB2C69}"/>
    <dgm:cxn modelId="{9F5176E8-AEB0-4254-9169-D4421C6F9214}" type="presOf" srcId="{7C9A560B-E807-4ED0-A3ED-B1F9ADFB2C69}" destId="{B921F4A3-4543-4FF1-9360-D582C0AE5263}" srcOrd="0" destOrd="0" presId="urn:microsoft.com/office/officeart/2005/8/layout/process2"/>
    <dgm:cxn modelId="{C211BA61-4A6A-4D9F-81CF-35F402FD8AA0}" srcId="{2EDE67D7-A3CA-4139-88D6-A53FFC727A20}" destId="{CA43B6BE-ABDF-43DD-9774-0D1714D5354A}" srcOrd="0" destOrd="0" parTransId="{F591F6DF-3298-4C8B-8739-08E744352678}" sibTransId="{90985F89-1B60-4C42-904A-76B5CAC35553}"/>
    <dgm:cxn modelId="{5DA58E6A-8384-4336-9CC2-34925D443B7E}" type="presOf" srcId="{90985F89-1B60-4C42-904A-76B5CAC35553}" destId="{C08ADCB5-765F-4F83-A7C0-62DE0222945D}" srcOrd="0" destOrd="0" presId="urn:microsoft.com/office/officeart/2005/8/layout/process2"/>
    <dgm:cxn modelId="{645514B1-7C9E-4BE6-84FE-E9ADDF80F06E}" srcId="{2EDE67D7-A3CA-4139-88D6-A53FFC727A20}" destId="{4B6DE083-1735-494D-AFBA-72E40F6F501F}" srcOrd="2" destOrd="0" parTransId="{1B6196C8-9AE1-4A9D-ACF1-0D2EFF4E4D8F}" sibTransId="{990E1003-D6F1-4949-B4B4-5D054D3B8756}"/>
    <dgm:cxn modelId="{F1AD154F-8E0A-4563-A5EC-F13E18EDDA2D}" type="presParOf" srcId="{AAFF4C8C-1070-482E-917E-CAB3936F91DE}" destId="{DEC8E290-EE42-4FB9-88AD-CC7F6B4097EF}" srcOrd="0" destOrd="0" presId="urn:microsoft.com/office/officeart/2005/8/layout/process2"/>
    <dgm:cxn modelId="{962E8832-DAF3-41FB-AC8D-390A35D7839B}" type="presParOf" srcId="{AAFF4C8C-1070-482E-917E-CAB3936F91DE}" destId="{C08ADCB5-765F-4F83-A7C0-62DE0222945D}" srcOrd="1" destOrd="0" presId="urn:microsoft.com/office/officeart/2005/8/layout/process2"/>
    <dgm:cxn modelId="{DC433E2A-FB75-48C0-A970-E8684CEAC72D}" type="presParOf" srcId="{C08ADCB5-765F-4F83-A7C0-62DE0222945D}" destId="{6A28C99A-53EC-4C2D-8883-E1DB3A9E7C5D}" srcOrd="0" destOrd="0" presId="urn:microsoft.com/office/officeart/2005/8/layout/process2"/>
    <dgm:cxn modelId="{F3F1B7D0-0DFD-424D-B7BE-354FFEA4A475}" type="presParOf" srcId="{AAFF4C8C-1070-482E-917E-CAB3936F91DE}" destId="{B4ABDE08-3311-4277-9E5A-49724E958426}" srcOrd="2" destOrd="0" presId="urn:microsoft.com/office/officeart/2005/8/layout/process2"/>
    <dgm:cxn modelId="{B73A50FD-9A60-4529-95AB-79C93F0D50B7}" type="presParOf" srcId="{AAFF4C8C-1070-482E-917E-CAB3936F91DE}" destId="{B921F4A3-4543-4FF1-9360-D582C0AE5263}" srcOrd="3" destOrd="0" presId="urn:microsoft.com/office/officeart/2005/8/layout/process2"/>
    <dgm:cxn modelId="{0B5A9E73-C42E-475B-BFC6-DAB3E6A71FF9}" type="presParOf" srcId="{B921F4A3-4543-4FF1-9360-D582C0AE5263}" destId="{9B6064D6-7570-40C5-80C6-9CB36965A226}" srcOrd="0" destOrd="0" presId="urn:microsoft.com/office/officeart/2005/8/layout/process2"/>
    <dgm:cxn modelId="{2ABD476D-6D2F-420C-8FA0-CDC855B3BFE4}" type="presParOf" srcId="{AAFF4C8C-1070-482E-917E-CAB3936F91DE}" destId="{A78E00F8-1105-4B95-B208-D764E1602243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2EDE67D7-A3CA-4139-88D6-A53FFC727A20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 phldr="1"/>
      <dgm:spPr/>
    </dgm:pt>
    <dgm:pt modelId="{CA43B6BE-ABDF-43DD-9774-0D1714D5354A}">
      <dgm:prSet phldrT="[Text]" phldr="1" custT="1"/>
      <dgm:spPr>
        <a:solidFill>
          <a:srgbClr val="92D050"/>
        </a:solidFill>
      </dgm:spPr>
      <dgm:t>
        <a:bodyPr/>
        <a:lstStyle/>
        <a:p>
          <a:endParaRPr lang="cs-CZ" sz="2400" baseline="0" dirty="0">
            <a:solidFill>
              <a:srgbClr val="92D050"/>
            </a:solidFill>
          </a:endParaRPr>
        </a:p>
      </dgm:t>
    </dgm:pt>
    <dgm:pt modelId="{F591F6DF-3298-4C8B-8739-08E744352678}" type="parTrans" cxnId="{C211BA61-4A6A-4D9F-81CF-35F402FD8AA0}">
      <dgm:prSet/>
      <dgm:spPr/>
      <dgm:t>
        <a:bodyPr/>
        <a:lstStyle/>
        <a:p>
          <a:endParaRPr lang="cs-CZ"/>
        </a:p>
      </dgm:t>
    </dgm:pt>
    <dgm:pt modelId="{90985F89-1B60-4C42-904A-76B5CAC35553}" type="sibTrans" cxnId="{C211BA61-4A6A-4D9F-81CF-35F402FD8AA0}">
      <dgm:prSet custT="1"/>
      <dgm:spPr>
        <a:solidFill>
          <a:srgbClr val="92D050"/>
        </a:solidFill>
      </dgm:spPr>
      <dgm:t>
        <a:bodyPr/>
        <a:lstStyle/>
        <a:p>
          <a:endParaRPr lang="cs-CZ" sz="2400" dirty="0"/>
        </a:p>
      </dgm:t>
    </dgm:pt>
    <dgm:pt modelId="{354B951D-84F1-4195-BE5A-199FE72E51EA}">
      <dgm:prSet phldrT="[Text]" custT="1"/>
      <dgm:spPr>
        <a:solidFill>
          <a:srgbClr val="92D050"/>
        </a:solidFill>
      </dgm:spPr>
      <dgm:t>
        <a:bodyPr/>
        <a:lstStyle/>
        <a:p>
          <a:r>
            <a:rPr lang="cs-CZ" sz="2400" dirty="0" smtClean="0"/>
            <a:t>17 891 359</a:t>
          </a:r>
          <a:endParaRPr lang="cs-CZ" sz="2400" dirty="0"/>
        </a:p>
      </dgm:t>
    </dgm:pt>
    <dgm:pt modelId="{379505F7-1BEF-4850-ACA2-D365FFE0CAE3}" type="parTrans" cxnId="{2351C1C4-86A6-4C01-9B8D-0C7C9C6558CB}">
      <dgm:prSet/>
      <dgm:spPr/>
      <dgm:t>
        <a:bodyPr/>
        <a:lstStyle/>
        <a:p>
          <a:endParaRPr lang="cs-CZ"/>
        </a:p>
      </dgm:t>
    </dgm:pt>
    <dgm:pt modelId="{7C9A560B-E807-4ED0-A3ED-B1F9ADFB2C69}" type="sibTrans" cxnId="{2351C1C4-86A6-4C01-9B8D-0C7C9C6558CB}">
      <dgm:prSet custT="1"/>
      <dgm:spPr>
        <a:solidFill>
          <a:srgbClr val="92D050"/>
        </a:solidFill>
      </dgm:spPr>
      <dgm:t>
        <a:bodyPr/>
        <a:lstStyle/>
        <a:p>
          <a:endParaRPr lang="cs-CZ" sz="2400" dirty="0"/>
        </a:p>
      </dgm:t>
    </dgm:pt>
    <dgm:pt modelId="{4B6DE083-1735-494D-AFBA-72E40F6F501F}">
      <dgm:prSet phldrT="[Text]" phldr="1" custT="1"/>
      <dgm:spPr>
        <a:solidFill>
          <a:srgbClr val="92D050"/>
        </a:solidFill>
      </dgm:spPr>
      <dgm:t>
        <a:bodyPr/>
        <a:lstStyle/>
        <a:p>
          <a:endParaRPr lang="cs-CZ" sz="2400" baseline="0" dirty="0">
            <a:solidFill>
              <a:srgbClr val="92D050"/>
            </a:solidFill>
          </a:endParaRPr>
        </a:p>
      </dgm:t>
    </dgm:pt>
    <dgm:pt modelId="{1B6196C8-9AE1-4A9D-ACF1-0D2EFF4E4D8F}" type="parTrans" cxnId="{645514B1-7C9E-4BE6-84FE-E9ADDF80F06E}">
      <dgm:prSet/>
      <dgm:spPr/>
      <dgm:t>
        <a:bodyPr/>
        <a:lstStyle/>
        <a:p>
          <a:endParaRPr lang="cs-CZ"/>
        </a:p>
      </dgm:t>
    </dgm:pt>
    <dgm:pt modelId="{990E1003-D6F1-4949-B4B4-5D054D3B8756}" type="sibTrans" cxnId="{645514B1-7C9E-4BE6-84FE-E9ADDF80F06E}">
      <dgm:prSet/>
      <dgm:spPr/>
      <dgm:t>
        <a:bodyPr/>
        <a:lstStyle/>
        <a:p>
          <a:endParaRPr lang="cs-CZ"/>
        </a:p>
      </dgm:t>
    </dgm:pt>
    <dgm:pt modelId="{AAFF4C8C-1070-482E-917E-CAB3936F91DE}" type="pres">
      <dgm:prSet presAssocID="{2EDE67D7-A3CA-4139-88D6-A53FFC727A20}" presName="linearFlow" presStyleCnt="0">
        <dgm:presLayoutVars>
          <dgm:resizeHandles val="exact"/>
        </dgm:presLayoutVars>
      </dgm:prSet>
      <dgm:spPr/>
    </dgm:pt>
    <dgm:pt modelId="{DEC8E290-EE42-4FB9-88AD-CC7F6B4097EF}" type="pres">
      <dgm:prSet presAssocID="{CA43B6BE-ABDF-43DD-9774-0D1714D5354A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08ADCB5-765F-4F83-A7C0-62DE0222945D}" type="pres">
      <dgm:prSet presAssocID="{90985F89-1B60-4C42-904A-76B5CAC35553}" presName="sibTrans" presStyleLbl="sibTrans2D1" presStyleIdx="0" presStyleCnt="2"/>
      <dgm:spPr/>
      <dgm:t>
        <a:bodyPr/>
        <a:lstStyle/>
        <a:p>
          <a:endParaRPr lang="cs-CZ"/>
        </a:p>
      </dgm:t>
    </dgm:pt>
    <dgm:pt modelId="{6A28C99A-53EC-4C2D-8883-E1DB3A9E7C5D}" type="pres">
      <dgm:prSet presAssocID="{90985F89-1B60-4C42-904A-76B5CAC35553}" presName="connectorText" presStyleLbl="sibTrans2D1" presStyleIdx="0" presStyleCnt="2"/>
      <dgm:spPr/>
      <dgm:t>
        <a:bodyPr/>
        <a:lstStyle/>
        <a:p>
          <a:endParaRPr lang="cs-CZ"/>
        </a:p>
      </dgm:t>
    </dgm:pt>
    <dgm:pt modelId="{B4ABDE08-3311-4277-9E5A-49724E958426}" type="pres">
      <dgm:prSet presAssocID="{354B951D-84F1-4195-BE5A-199FE72E51EA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921F4A3-4543-4FF1-9360-D582C0AE5263}" type="pres">
      <dgm:prSet presAssocID="{7C9A560B-E807-4ED0-A3ED-B1F9ADFB2C69}" presName="sibTrans" presStyleLbl="sibTrans2D1" presStyleIdx="1" presStyleCnt="2"/>
      <dgm:spPr/>
      <dgm:t>
        <a:bodyPr/>
        <a:lstStyle/>
        <a:p>
          <a:endParaRPr lang="cs-CZ"/>
        </a:p>
      </dgm:t>
    </dgm:pt>
    <dgm:pt modelId="{9B6064D6-7570-40C5-80C6-9CB36965A226}" type="pres">
      <dgm:prSet presAssocID="{7C9A560B-E807-4ED0-A3ED-B1F9ADFB2C69}" presName="connectorText" presStyleLbl="sibTrans2D1" presStyleIdx="1" presStyleCnt="2"/>
      <dgm:spPr/>
      <dgm:t>
        <a:bodyPr/>
        <a:lstStyle/>
        <a:p>
          <a:endParaRPr lang="cs-CZ"/>
        </a:p>
      </dgm:t>
    </dgm:pt>
    <dgm:pt modelId="{A78E00F8-1105-4B95-B208-D764E1602243}" type="pres">
      <dgm:prSet presAssocID="{4B6DE083-1735-494D-AFBA-72E40F6F501F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49CF871-7624-4C1F-81F8-52ECA806721E}" type="presOf" srcId="{90985F89-1B60-4C42-904A-76B5CAC35553}" destId="{C08ADCB5-765F-4F83-A7C0-62DE0222945D}" srcOrd="0" destOrd="0" presId="urn:microsoft.com/office/officeart/2005/8/layout/process2"/>
    <dgm:cxn modelId="{EDF38046-9974-41CB-B552-21A0E1C1AABA}" type="presOf" srcId="{4B6DE083-1735-494D-AFBA-72E40F6F501F}" destId="{A78E00F8-1105-4B95-B208-D764E1602243}" srcOrd="0" destOrd="0" presId="urn:microsoft.com/office/officeart/2005/8/layout/process2"/>
    <dgm:cxn modelId="{D9A8604C-4C16-49A2-B0E2-6971C96568EA}" type="presOf" srcId="{354B951D-84F1-4195-BE5A-199FE72E51EA}" destId="{B4ABDE08-3311-4277-9E5A-49724E958426}" srcOrd="0" destOrd="0" presId="urn:microsoft.com/office/officeart/2005/8/layout/process2"/>
    <dgm:cxn modelId="{2351C1C4-86A6-4C01-9B8D-0C7C9C6558CB}" srcId="{2EDE67D7-A3CA-4139-88D6-A53FFC727A20}" destId="{354B951D-84F1-4195-BE5A-199FE72E51EA}" srcOrd="1" destOrd="0" parTransId="{379505F7-1BEF-4850-ACA2-D365FFE0CAE3}" sibTransId="{7C9A560B-E807-4ED0-A3ED-B1F9ADFB2C69}"/>
    <dgm:cxn modelId="{0370609A-D31F-4E00-8A80-9CF3032FD816}" type="presOf" srcId="{CA43B6BE-ABDF-43DD-9774-0D1714D5354A}" destId="{DEC8E290-EE42-4FB9-88AD-CC7F6B4097EF}" srcOrd="0" destOrd="0" presId="urn:microsoft.com/office/officeart/2005/8/layout/process2"/>
    <dgm:cxn modelId="{DA76E149-BBA8-406E-808B-B31670BFBB79}" type="presOf" srcId="{90985F89-1B60-4C42-904A-76B5CAC35553}" destId="{6A28C99A-53EC-4C2D-8883-E1DB3A9E7C5D}" srcOrd="1" destOrd="0" presId="urn:microsoft.com/office/officeart/2005/8/layout/process2"/>
    <dgm:cxn modelId="{C60F464D-A86C-49B8-9B29-5ECBFB4DD39D}" type="presOf" srcId="{2EDE67D7-A3CA-4139-88D6-A53FFC727A20}" destId="{AAFF4C8C-1070-482E-917E-CAB3936F91DE}" srcOrd="0" destOrd="0" presId="urn:microsoft.com/office/officeart/2005/8/layout/process2"/>
    <dgm:cxn modelId="{06187222-E177-4EC2-9256-6534A2D78EB2}" type="presOf" srcId="{7C9A560B-E807-4ED0-A3ED-B1F9ADFB2C69}" destId="{9B6064D6-7570-40C5-80C6-9CB36965A226}" srcOrd="1" destOrd="0" presId="urn:microsoft.com/office/officeart/2005/8/layout/process2"/>
    <dgm:cxn modelId="{C211BA61-4A6A-4D9F-81CF-35F402FD8AA0}" srcId="{2EDE67D7-A3CA-4139-88D6-A53FFC727A20}" destId="{CA43B6BE-ABDF-43DD-9774-0D1714D5354A}" srcOrd="0" destOrd="0" parTransId="{F591F6DF-3298-4C8B-8739-08E744352678}" sibTransId="{90985F89-1B60-4C42-904A-76B5CAC35553}"/>
    <dgm:cxn modelId="{645514B1-7C9E-4BE6-84FE-E9ADDF80F06E}" srcId="{2EDE67D7-A3CA-4139-88D6-A53FFC727A20}" destId="{4B6DE083-1735-494D-AFBA-72E40F6F501F}" srcOrd="2" destOrd="0" parTransId="{1B6196C8-9AE1-4A9D-ACF1-0D2EFF4E4D8F}" sibTransId="{990E1003-D6F1-4949-B4B4-5D054D3B8756}"/>
    <dgm:cxn modelId="{862F1C0E-5B76-400C-A664-73BC086C1736}" type="presOf" srcId="{7C9A560B-E807-4ED0-A3ED-B1F9ADFB2C69}" destId="{B921F4A3-4543-4FF1-9360-D582C0AE5263}" srcOrd="0" destOrd="0" presId="urn:microsoft.com/office/officeart/2005/8/layout/process2"/>
    <dgm:cxn modelId="{6ABB3F4E-933F-4AFF-BD9F-9D5EAEB1895D}" type="presParOf" srcId="{AAFF4C8C-1070-482E-917E-CAB3936F91DE}" destId="{DEC8E290-EE42-4FB9-88AD-CC7F6B4097EF}" srcOrd="0" destOrd="0" presId="urn:microsoft.com/office/officeart/2005/8/layout/process2"/>
    <dgm:cxn modelId="{07614A58-A93F-43D3-8FC9-CB4B4070B07F}" type="presParOf" srcId="{AAFF4C8C-1070-482E-917E-CAB3936F91DE}" destId="{C08ADCB5-765F-4F83-A7C0-62DE0222945D}" srcOrd="1" destOrd="0" presId="urn:microsoft.com/office/officeart/2005/8/layout/process2"/>
    <dgm:cxn modelId="{F8EC60EE-CB98-4D68-89F8-06FA845ED87E}" type="presParOf" srcId="{C08ADCB5-765F-4F83-A7C0-62DE0222945D}" destId="{6A28C99A-53EC-4C2D-8883-E1DB3A9E7C5D}" srcOrd="0" destOrd="0" presId="urn:microsoft.com/office/officeart/2005/8/layout/process2"/>
    <dgm:cxn modelId="{E9552E23-47FD-430C-BD63-1068A89AE83C}" type="presParOf" srcId="{AAFF4C8C-1070-482E-917E-CAB3936F91DE}" destId="{B4ABDE08-3311-4277-9E5A-49724E958426}" srcOrd="2" destOrd="0" presId="urn:microsoft.com/office/officeart/2005/8/layout/process2"/>
    <dgm:cxn modelId="{E6BBCF49-5D6F-4B97-9E1A-1CDEC9FFFDAD}" type="presParOf" srcId="{AAFF4C8C-1070-482E-917E-CAB3936F91DE}" destId="{B921F4A3-4543-4FF1-9360-D582C0AE5263}" srcOrd="3" destOrd="0" presId="urn:microsoft.com/office/officeart/2005/8/layout/process2"/>
    <dgm:cxn modelId="{2CFF8540-0D8E-451C-93FA-FC9F91CFCB4B}" type="presParOf" srcId="{B921F4A3-4543-4FF1-9360-D582C0AE5263}" destId="{9B6064D6-7570-40C5-80C6-9CB36965A226}" srcOrd="0" destOrd="0" presId="urn:microsoft.com/office/officeart/2005/8/layout/process2"/>
    <dgm:cxn modelId="{21AB4B9E-CE93-4FD8-9FCF-E1D2AEFE3283}" type="presParOf" srcId="{AAFF4C8C-1070-482E-917E-CAB3936F91DE}" destId="{A78E00F8-1105-4B95-B208-D764E1602243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xmlns="" relId="rId1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2EDE67D7-A3CA-4139-88D6-A53FFC727A20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 phldr="1"/>
      <dgm:spPr/>
    </dgm:pt>
    <dgm:pt modelId="{CA43B6BE-ABDF-43DD-9774-0D1714D5354A}">
      <dgm:prSet phldrT="[Text]" phldr="1" custT="1"/>
      <dgm:spPr>
        <a:solidFill>
          <a:schemeClr val="accent6">
            <a:lumMod val="75000"/>
          </a:schemeClr>
        </a:solidFill>
      </dgm:spPr>
      <dgm:t>
        <a:bodyPr/>
        <a:lstStyle/>
        <a:p>
          <a:endParaRPr lang="cs-CZ" sz="2400" baseline="0" dirty="0">
            <a:solidFill>
              <a:schemeClr val="accent6">
                <a:lumMod val="75000"/>
              </a:schemeClr>
            </a:solidFill>
          </a:endParaRPr>
        </a:p>
      </dgm:t>
    </dgm:pt>
    <dgm:pt modelId="{F591F6DF-3298-4C8B-8739-08E744352678}" type="parTrans" cxnId="{C211BA61-4A6A-4D9F-81CF-35F402FD8AA0}">
      <dgm:prSet/>
      <dgm:spPr/>
      <dgm:t>
        <a:bodyPr/>
        <a:lstStyle/>
        <a:p>
          <a:endParaRPr lang="cs-CZ"/>
        </a:p>
      </dgm:t>
    </dgm:pt>
    <dgm:pt modelId="{90985F89-1B60-4C42-904A-76B5CAC35553}" type="sibTrans" cxnId="{C211BA61-4A6A-4D9F-81CF-35F402FD8AA0}">
      <dgm:prSet custT="1"/>
      <dgm:spPr>
        <a:solidFill>
          <a:schemeClr val="accent6">
            <a:lumMod val="75000"/>
          </a:schemeClr>
        </a:solidFill>
      </dgm:spPr>
      <dgm:t>
        <a:bodyPr/>
        <a:lstStyle/>
        <a:p>
          <a:endParaRPr lang="cs-CZ" sz="2400" dirty="0"/>
        </a:p>
      </dgm:t>
    </dgm:pt>
    <dgm:pt modelId="{354B951D-84F1-4195-BE5A-199FE72E51EA}">
      <dgm:prSet phldrT="[Text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cs-CZ" sz="2400" dirty="0" smtClean="0"/>
            <a:t>65 390 490</a:t>
          </a:r>
          <a:endParaRPr lang="cs-CZ" sz="2400" dirty="0"/>
        </a:p>
      </dgm:t>
    </dgm:pt>
    <dgm:pt modelId="{379505F7-1BEF-4850-ACA2-D365FFE0CAE3}" type="parTrans" cxnId="{2351C1C4-86A6-4C01-9B8D-0C7C9C6558CB}">
      <dgm:prSet/>
      <dgm:spPr/>
      <dgm:t>
        <a:bodyPr/>
        <a:lstStyle/>
        <a:p>
          <a:endParaRPr lang="cs-CZ"/>
        </a:p>
      </dgm:t>
    </dgm:pt>
    <dgm:pt modelId="{7C9A560B-E807-4ED0-A3ED-B1F9ADFB2C69}" type="sibTrans" cxnId="{2351C1C4-86A6-4C01-9B8D-0C7C9C6558CB}">
      <dgm:prSet custT="1"/>
      <dgm:spPr>
        <a:solidFill>
          <a:schemeClr val="accent6">
            <a:lumMod val="75000"/>
          </a:schemeClr>
        </a:solidFill>
      </dgm:spPr>
      <dgm:t>
        <a:bodyPr/>
        <a:lstStyle/>
        <a:p>
          <a:endParaRPr lang="cs-CZ" sz="2400" dirty="0"/>
        </a:p>
      </dgm:t>
    </dgm:pt>
    <dgm:pt modelId="{4B6DE083-1735-494D-AFBA-72E40F6F501F}">
      <dgm:prSet phldrT="[Text]" phldr="1" custT="1"/>
      <dgm:spPr>
        <a:solidFill>
          <a:schemeClr val="accent6">
            <a:lumMod val="75000"/>
          </a:schemeClr>
        </a:solidFill>
      </dgm:spPr>
      <dgm:t>
        <a:bodyPr/>
        <a:lstStyle/>
        <a:p>
          <a:endParaRPr lang="cs-CZ" sz="2400" baseline="0" dirty="0">
            <a:solidFill>
              <a:schemeClr val="accent6">
                <a:lumMod val="75000"/>
              </a:schemeClr>
            </a:solidFill>
          </a:endParaRPr>
        </a:p>
      </dgm:t>
    </dgm:pt>
    <dgm:pt modelId="{1B6196C8-9AE1-4A9D-ACF1-0D2EFF4E4D8F}" type="parTrans" cxnId="{645514B1-7C9E-4BE6-84FE-E9ADDF80F06E}">
      <dgm:prSet/>
      <dgm:spPr/>
      <dgm:t>
        <a:bodyPr/>
        <a:lstStyle/>
        <a:p>
          <a:endParaRPr lang="cs-CZ"/>
        </a:p>
      </dgm:t>
    </dgm:pt>
    <dgm:pt modelId="{990E1003-D6F1-4949-B4B4-5D054D3B8756}" type="sibTrans" cxnId="{645514B1-7C9E-4BE6-84FE-E9ADDF80F06E}">
      <dgm:prSet/>
      <dgm:spPr/>
      <dgm:t>
        <a:bodyPr/>
        <a:lstStyle/>
        <a:p>
          <a:endParaRPr lang="cs-CZ"/>
        </a:p>
      </dgm:t>
    </dgm:pt>
    <dgm:pt modelId="{AAFF4C8C-1070-482E-917E-CAB3936F91DE}" type="pres">
      <dgm:prSet presAssocID="{2EDE67D7-A3CA-4139-88D6-A53FFC727A20}" presName="linearFlow" presStyleCnt="0">
        <dgm:presLayoutVars>
          <dgm:resizeHandles val="exact"/>
        </dgm:presLayoutVars>
      </dgm:prSet>
      <dgm:spPr/>
    </dgm:pt>
    <dgm:pt modelId="{DEC8E290-EE42-4FB9-88AD-CC7F6B4097EF}" type="pres">
      <dgm:prSet presAssocID="{CA43B6BE-ABDF-43DD-9774-0D1714D5354A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08ADCB5-765F-4F83-A7C0-62DE0222945D}" type="pres">
      <dgm:prSet presAssocID="{90985F89-1B60-4C42-904A-76B5CAC35553}" presName="sibTrans" presStyleLbl="sibTrans2D1" presStyleIdx="0" presStyleCnt="2"/>
      <dgm:spPr/>
      <dgm:t>
        <a:bodyPr/>
        <a:lstStyle/>
        <a:p>
          <a:endParaRPr lang="cs-CZ"/>
        </a:p>
      </dgm:t>
    </dgm:pt>
    <dgm:pt modelId="{6A28C99A-53EC-4C2D-8883-E1DB3A9E7C5D}" type="pres">
      <dgm:prSet presAssocID="{90985F89-1B60-4C42-904A-76B5CAC35553}" presName="connectorText" presStyleLbl="sibTrans2D1" presStyleIdx="0" presStyleCnt="2"/>
      <dgm:spPr/>
      <dgm:t>
        <a:bodyPr/>
        <a:lstStyle/>
        <a:p>
          <a:endParaRPr lang="cs-CZ"/>
        </a:p>
      </dgm:t>
    </dgm:pt>
    <dgm:pt modelId="{B4ABDE08-3311-4277-9E5A-49724E958426}" type="pres">
      <dgm:prSet presAssocID="{354B951D-84F1-4195-BE5A-199FE72E51EA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921F4A3-4543-4FF1-9360-D582C0AE5263}" type="pres">
      <dgm:prSet presAssocID="{7C9A560B-E807-4ED0-A3ED-B1F9ADFB2C69}" presName="sibTrans" presStyleLbl="sibTrans2D1" presStyleIdx="1" presStyleCnt="2"/>
      <dgm:spPr/>
      <dgm:t>
        <a:bodyPr/>
        <a:lstStyle/>
        <a:p>
          <a:endParaRPr lang="cs-CZ"/>
        </a:p>
      </dgm:t>
    </dgm:pt>
    <dgm:pt modelId="{9B6064D6-7570-40C5-80C6-9CB36965A226}" type="pres">
      <dgm:prSet presAssocID="{7C9A560B-E807-4ED0-A3ED-B1F9ADFB2C69}" presName="connectorText" presStyleLbl="sibTrans2D1" presStyleIdx="1" presStyleCnt="2"/>
      <dgm:spPr/>
      <dgm:t>
        <a:bodyPr/>
        <a:lstStyle/>
        <a:p>
          <a:endParaRPr lang="cs-CZ"/>
        </a:p>
      </dgm:t>
    </dgm:pt>
    <dgm:pt modelId="{A78E00F8-1105-4B95-B208-D764E1602243}" type="pres">
      <dgm:prSet presAssocID="{4B6DE083-1735-494D-AFBA-72E40F6F501F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C713EC0-1F72-49B9-9638-1B7EF9D9FFA6}" type="presOf" srcId="{7C9A560B-E807-4ED0-A3ED-B1F9ADFB2C69}" destId="{B921F4A3-4543-4FF1-9360-D582C0AE5263}" srcOrd="0" destOrd="0" presId="urn:microsoft.com/office/officeart/2005/8/layout/process2"/>
    <dgm:cxn modelId="{06E9C33D-64F1-4BD3-AE15-2FD8D077473F}" type="presOf" srcId="{7C9A560B-E807-4ED0-A3ED-B1F9ADFB2C69}" destId="{9B6064D6-7570-40C5-80C6-9CB36965A226}" srcOrd="1" destOrd="0" presId="urn:microsoft.com/office/officeart/2005/8/layout/process2"/>
    <dgm:cxn modelId="{5BECE074-8311-49B7-B118-F1CB2DE1E1F2}" type="presOf" srcId="{2EDE67D7-A3CA-4139-88D6-A53FFC727A20}" destId="{AAFF4C8C-1070-482E-917E-CAB3936F91DE}" srcOrd="0" destOrd="0" presId="urn:microsoft.com/office/officeart/2005/8/layout/process2"/>
    <dgm:cxn modelId="{2351C1C4-86A6-4C01-9B8D-0C7C9C6558CB}" srcId="{2EDE67D7-A3CA-4139-88D6-A53FFC727A20}" destId="{354B951D-84F1-4195-BE5A-199FE72E51EA}" srcOrd="1" destOrd="0" parTransId="{379505F7-1BEF-4850-ACA2-D365FFE0CAE3}" sibTransId="{7C9A560B-E807-4ED0-A3ED-B1F9ADFB2C69}"/>
    <dgm:cxn modelId="{50F98E6A-BC50-48D0-A0AD-DBC7126DBC9A}" type="presOf" srcId="{90985F89-1B60-4C42-904A-76B5CAC35553}" destId="{C08ADCB5-765F-4F83-A7C0-62DE0222945D}" srcOrd="0" destOrd="0" presId="urn:microsoft.com/office/officeart/2005/8/layout/process2"/>
    <dgm:cxn modelId="{9FFDE2F5-1FB6-4BD6-9CC1-2EC192F888DC}" type="presOf" srcId="{4B6DE083-1735-494D-AFBA-72E40F6F501F}" destId="{A78E00F8-1105-4B95-B208-D764E1602243}" srcOrd="0" destOrd="0" presId="urn:microsoft.com/office/officeart/2005/8/layout/process2"/>
    <dgm:cxn modelId="{8C01B12F-5BC0-4503-A0BA-3FDFD64EAC60}" type="presOf" srcId="{90985F89-1B60-4C42-904A-76B5CAC35553}" destId="{6A28C99A-53EC-4C2D-8883-E1DB3A9E7C5D}" srcOrd="1" destOrd="0" presId="urn:microsoft.com/office/officeart/2005/8/layout/process2"/>
    <dgm:cxn modelId="{C211BA61-4A6A-4D9F-81CF-35F402FD8AA0}" srcId="{2EDE67D7-A3CA-4139-88D6-A53FFC727A20}" destId="{CA43B6BE-ABDF-43DD-9774-0D1714D5354A}" srcOrd="0" destOrd="0" parTransId="{F591F6DF-3298-4C8B-8739-08E744352678}" sibTransId="{90985F89-1B60-4C42-904A-76B5CAC35553}"/>
    <dgm:cxn modelId="{FCD3336F-51D5-45A1-A6DE-59242CF04BE5}" type="presOf" srcId="{354B951D-84F1-4195-BE5A-199FE72E51EA}" destId="{B4ABDE08-3311-4277-9E5A-49724E958426}" srcOrd="0" destOrd="0" presId="urn:microsoft.com/office/officeart/2005/8/layout/process2"/>
    <dgm:cxn modelId="{645514B1-7C9E-4BE6-84FE-E9ADDF80F06E}" srcId="{2EDE67D7-A3CA-4139-88D6-A53FFC727A20}" destId="{4B6DE083-1735-494D-AFBA-72E40F6F501F}" srcOrd="2" destOrd="0" parTransId="{1B6196C8-9AE1-4A9D-ACF1-0D2EFF4E4D8F}" sibTransId="{990E1003-D6F1-4949-B4B4-5D054D3B8756}"/>
    <dgm:cxn modelId="{9492742D-4CFE-4DD8-94D5-5DB2173A0EBD}" type="presOf" srcId="{CA43B6BE-ABDF-43DD-9774-0D1714D5354A}" destId="{DEC8E290-EE42-4FB9-88AD-CC7F6B4097EF}" srcOrd="0" destOrd="0" presId="urn:microsoft.com/office/officeart/2005/8/layout/process2"/>
    <dgm:cxn modelId="{2CA754D5-B36B-478B-906E-7C09357CABC3}" type="presParOf" srcId="{AAFF4C8C-1070-482E-917E-CAB3936F91DE}" destId="{DEC8E290-EE42-4FB9-88AD-CC7F6B4097EF}" srcOrd="0" destOrd="0" presId="urn:microsoft.com/office/officeart/2005/8/layout/process2"/>
    <dgm:cxn modelId="{F065529A-2488-482A-B1DC-5F11385142FE}" type="presParOf" srcId="{AAFF4C8C-1070-482E-917E-CAB3936F91DE}" destId="{C08ADCB5-765F-4F83-A7C0-62DE0222945D}" srcOrd="1" destOrd="0" presId="urn:microsoft.com/office/officeart/2005/8/layout/process2"/>
    <dgm:cxn modelId="{D4248B2F-B6DC-45DC-A350-1DA6A39CE077}" type="presParOf" srcId="{C08ADCB5-765F-4F83-A7C0-62DE0222945D}" destId="{6A28C99A-53EC-4C2D-8883-E1DB3A9E7C5D}" srcOrd="0" destOrd="0" presId="urn:microsoft.com/office/officeart/2005/8/layout/process2"/>
    <dgm:cxn modelId="{F83E01C6-C566-4D52-B9CF-D5DD52415A42}" type="presParOf" srcId="{AAFF4C8C-1070-482E-917E-CAB3936F91DE}" destId="{B4ABDE08-3311-4277-9E5A-49724E958426}" srcOrd="2" destOrd="0" presId="urn:microsoft.com/office/officeart/2005/8/layout/process2"/>
    <dgm:cxn modelId="{382BBD18-66DB-460C-A62E-779D1E771601}" type="presParOf" srcId="{AAFF4C8C-1070-482E-917E-CAB3936F91DE}" destId="{B921F4A3-4543-4FF1-9360-D582C0AE5263}" srcOrd="3" destOrd="0" presId="urn:microsoft.com/office/officeart/2005/8/layout/process2"/>
    <dgm:cxn modelId="{3FBCE41E-EB4F-45A4-BEF6-6090B946CA15}" type="presParOf" srcId="{B921F4A3-4543-4FF1-9360-D582C0AE5263}" destId="{9B6064D6-7570-40C5-80C6-9CB36965A226}" srcOrd="0" destOrd="0" presId="urn:microsoft.com/office/officeart/2005/8/layout/process2"/>
    <dgm:cxn modelId="{912F1314-A13C-4CB2-87B1-6DCF494A3843}" type="presParOf" srcId="{AAFF4C8C-1070-482E-917E-CAB3936F91DE}" destId="{A78E00F8-1105-4B95-B208-D764E1602243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xmlns="" relId="rId21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2EDE67D7-A3CA-4139-88D6-A53FFC727A20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 phldr="1"/>
      <dgm:spPr/>
    </dgm:pt>
    <dgm:pt modelId="{CA43B6BE-ABDF-43DD-9774-0D1714D5354A}">
      <dgm:prSet phldrT="[Text]" phldr="1" custT="1"/>
      <dgm:spPr>
        <a:solidFill>
          <a:srgbClr val="FFFF66"/>
        </a:solidFill>
      </dgm:spPr>
      <dgm:t>
        <a:bodyPr/>
        <a:lstStyle/>
        <a:p>
          <a:endParaRPr lang="cs-CZ" sz="2400" baseline="0" dirty="0">
            <a:solidFill>
              <a:srgbClr val="FFFF66"/>
            </a:solidFill>
          </a:endParaRPr>
        </a:p>
      </dgm:t>
    </dgm:pt>
    <dgm:pt modelId="{F591F6DF-3298-4C8B-8739-08E744352678}" type="parTrans" cxnId="{C211BA61-4A6A-4D9F-81CF-35F402FD8AA0}">
      <dgm:prSet/>
      <dgm:spPr/>
      <dgm:t>
        <a:bodyPr/>
        <a:lstStyle/>
        <a:p>
          <a:endParaRPr lang="cs-CZ"/>
        </a:p>
      </dgm:t>
    </dgm:pt>
    <dgm:pt modelId="{90985F89-1B60-4C42-904A-76B5CAC35553}" type="sibTrans" cxnId="{C211BA61-4A6A-4D9F-81CF-35F402FD8AA0}">
      <dgm:prSet custT="1"/>
      <dgm:spPr>
        <a:solidFill>
          <a:srgbClr val="FFFF66"/>
        </a:solidFill>
      </dgm:spPr>
      <dgm:t>
        <a:bodyPr/>
        <a:lstStyle/>
        <a:p>
          <a:endParaRPr lang="cs-CZ" sz="2400" dirty="0"/>
        </a:p>
      </dgm:t>
    </dgm:pt>
    <dgm:pt modelId="{354B951D-84F1-4195-BE5A-199FE72E51EA}">
      <dgm:prSet phldrT="[Text]" custT="1"/>
      <dgm:spPr>
        <a:solidFill>
          <a:srgbClr val="FFFF66"/>
        </a:solidFill>
      </dgm:spPr>
      <dgm:t>
        <a:bodyPr/>
        <a:lstStyle/>
        <a:p>
          <a:r>
            <a:rPr lang="cs-CZ" sz="2400" dirty="0" smtClean="0">
              <a:solidFill>
                <a:schemeClr val="tx1"/>
              </a:solidFill>
            </a:rPr>
            <a:t>4 989 989</a:t>
          </a:r>
          <a:endParaRPr lang="cs-CZ" sz="2400" dirty="0">
            <a:solidFill>
              <a:schemeClr val="tx1"/>
            </a:solidFill>
          </a:endParaRPr>
        </a:p>
      </dgm:t>
    </dgm:pt>
    <dgm:pt modelId="{379505F7-1BEF-4850-ACA2-D365FFE0CAE3}" type="parTrans" cxnId="{2351C1C4-86A6-4C01-9B8D-0C7C9C6558CB}">
      <dgm:prSet/>
      <dgm:spPr/>
      <dgm:t>
        <a:bodyPr/>
        <a:lstStyle/>
        <a:p>
          <a:endParaRPr lang="cs-CZ"/>
        </a:p>
      </dgm:t>
    </dgm:pt>
    <dgm:pt modelId="{7C9A560B-E807-4ED0-A3ED-B1F9ADFB2C69}" type="sibTrans" cxnId="{2351C1C4-86A6-4C01-9B8D-0C7C9C6558CB}">
      <dgm:prSet custT="1"/>
      <dgm:spPr>
        <a:solidFill>
          <a:srgbClr val="FFFF66"/>
        </a:solidFill>
      </dgm:spPr>
      <dgm:t>
        <a:bodyPr/>
        <a:lstStyle/>
        <a:p>
          <a:endParaRPr lang="cs-CZ" sz="2400" dirty="0"/>
        </a:p>
      </dgm:t>
    </dgm:pt>
    <dgm:pt modelId="{4B6DE083-1735-494D-AFBA-72E40F6F501F}">
      <dgm:prSet phldrT="[Text]" phldr="1" custT="1"/>
      <dgm:spPr>
        <a:solidFill>
          <a:srgbClr val="FFFF66"/>
        </a:solidFill>
      </dgm:spPr>
      <dgm:t>
        <a:bodyPr/>
        <a:lstStyle/>
        <a:p>
          <a:endParaRPr lang="cs-CZ" sz="2400" baseline="0" dirty="0">
            <a:solidFill>
              <a:srgbClr val="FFFF66"/>
            </a:solidFill>
          </a:endParaRPr>
        </a:p>
      </dgm:t>
    </dgm:pt>
    <dgm:pt modelId="{1B6196C8-9AE1-4A9D-ACF1-0D2EFF4E4D8F}" type="parTrans" cxnId="{645514B1-7C9E-4BE6-84FE-E9ADDF80F06E}">
      <dgm:prSet/>
      <dgm:spPr/>
      <dgm:t>
        <a:bodyPr/>
        <a:lstStyle/>
        <a:p>
          <a:endParaRPr lang="cs-CZ"/>
        </a:p>
      </dgm:t>
    </dgm:pt>
    <dgm:pt modelId="{990E1003-D6F1-4949-B4B4-5D054D3B8756}" type="sibTrans" cxnId="{645514B1-7C9E-4BE6-84FE-E9ADDF80F06E}">
      <dgm:prSet/>
      <dgm:spPr/>
      <dgm:t>
        <a:bodyPr/>
        <a:lstStyle/>
        <a:p>
          <a:endParaRPr lang="cs-CZ"/>
        </a:p>
      </dgm:t>
    </dgm:pt>
    <dgm:pt modelId="{AAFF4C8C-1070-482E-917E-CAB3936F91DE}" type="pres">
      <dgm:prSet presAssocID="{2EDE67D7-A3CA-4139-88D6-A53FFC727A20}" presName="linearFlow" presStyleCnt="0">
        <dgm:presLayoutVars>
          <dgm:resizeHandles val="exact"/>
        </dgm:presLayoutVars>
      </dgm:prSet>
      <dgm:spPr/>
    </dgm:pt>
    <dgm:pt modelId="{DEC8E290-EE42-4FB9-88AD-CC7F6B4097EF}" type="pres">
      <dgm:prSet presAssocID="{CA43B6BE-ABDF-43DD-9774-0D1714D5354A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08ADCB5-765F-4F83-A7C0-62DE0222945D}" type="pres">
      <dgm:prSet presAssocID="{90985F89-1B60-4C42-904A-76B5CAC35553}" presName="sibTrans" presStyleLbl="sibTrans2D1" presStyleIdx="0" presStyleCnt="2"/>
      <dgm:spPr/>
      <dgm:t>
        <a:bodyPr/>
        <a:lstStyle/>
        <a:p>
          <a:endParaRPr lang="cs-CZ"/>
        </a:p>
      </dgm:t>
    </dgm:pt>
    <dgm:pt modelId="{6A28C99A-53EC-4C2D-8883-E1DB3A9E7C5D}" type="pres">
      <dgm:prSet presAssocID="{90985F89-1B60-4C42-904A-76B5CAC35553}" presName="connectorText" presStyleLbl="sibTrans2D1" presStyleIdx="0" presStyleCnt="2"/>
      <dgm:spPr/>
      <dgm:t>
        <a:bodyPr/>
        <a:lstStyle/>
        <a:p>
          <a:endParaRPr lang="cs-CZ"/>
        </a:p>
      </dgm:t>
    </dgm:pt>
    <dgm:pt modelId="{B4ABDE08-3311-4277-9E5A-49724E958426}" type="pres">
      <dgm:prSet presAssocID="{354B951D-84F1-4195-BE5A-199FE72E51EA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921F4A3-4543-4FF1-9360-D582C0AE5263}" type="pres">
      <dgm:prSet presAssocID="{7C9A560B-E807-4ED0-A3ED-B1F9ADFB2C69}" presName="sibTrans" presStyleLbl="sibTrans2D1" presStyleIdx="1" presStyleCnt="2"/>
      <dgm:spPr/>
      <dgm:t>
        <a:bodyPr/>
        <a:lstStyle/>
        <a:p>
          <a:endParaRPr lang="cs-CZ"/>
        </a:p>
      </dgm:t>
    </dgm:pt>
    <dgm:pt modelId="{9B6064D6-7570-40C5-80C6-9CB36965A226}" type="pres">
      <dgm:prSet presAssocID="{7C9A560B-E807-4ED0-A3ED-B1F9ADFB2C69}" presName="connectorText" presStyleLbl="sibTrans2D1" presStyleIdx="1" presStyleCnt="2"/>
      <dgm:spPr/>
      <dgm:t>
        <a:bodyPr/>
        <a:lstStyle/>
        <a:p>
          <a:endParaRPr lang="cs-CZ"/>
        </a:p>
      </dgm:t>
    </dgm:pt>
    <dgm:pt modelId="{A78E00F8-1105-4B95-B208-D764E1602243}" type="pres">
      <dgm:prSet presAssocID="{4B6DE083-1735-494D-AFBA-72E40F6F501F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C5D3E1B-75FB-407B-B47C-CEF10F11D67A}" type="presOf" srcId="{2EDE67D7-A3CA-4139-88D6-A53FFC727A20}" destId="{AAFF4C8C-1070-482E-917E-CAB3936F91DE}" srcOrd="0" destOrd="0" presId="urn:microsoft.com/office/officeart/2005/8/layout/process2"/>
    <dgm:cxn modelId="{2EBF37BE-54E2-41F8-A8F0-C2C93E7FBE74}" type="presOf" srcId="{CA43B6BE-ABDF-43DD-9774-0D1714D5354A}" destId="{DEC8E290-EE42-4FB9-88AD-CC7F6B4097EF}" srcOrd="0" destOrd="0" presId="urn:microsoft.com/office/officeart/2005/8/layout/process2"/>
    <dgm:cxn modelId="{7DF0A4A6-1A90-47C1-A03E-A67D7C4E10CE}" type="presOf" srcId="{7C9A560B-E807-4ED0-A3ED-B1F9ADFB2C69}" destId="{9B6064D6-7570-40C5-80C6-9CB36965A226}" srcOrd="1" destOrd="0" presId="urn:microsoft.com/office/officeart/2005/8/layout/process2"/>
    <dgm:cxn modelId="{97EEC283-3856-4E8E-93F4-D8CDBD6B88CE}" type="presOf" srcId="{90985F89-1B60-4C42-904A-76B5CAC35553}" destId="{C08ADCB5-765F-4F83-A7C0-62DE0222945D}" srcOrd="0" destOrd="0" presId="urn:microsoft.com/office/officeart/2005/8/layout/process2"/>
    <dgm:cxn modelId="{986EA82F-91F2-4120-8E0D-B7AFF3D44390}" type="presOf" srcId="{90985F89-1B60-4C42-904A-76B5CAC35553}" destId="{6A28C99A-53EC-4C2D-8883-E1DB3A9E7C5D}" srcOrd="1" destOrd="0" presId="urn:microsoft.com/office/officeart/2005/8/layout/process2"/>
    <dgm:cxn modelId="{2351C1C4-86A6-4C01-9B8D-0C7C9C6558CB}" srcId="{2EDE67D7-A3CA-4139-88D6-A53FFC727A20}" destId="{354B951D-84F1-4195-BE5A-199FE72E51EA}" srcOrd="1" destOrd="0" parTransId="{379505F7-1BEF-4850-ACA2-D365FFE0CAE3}" sibTransId="{7C9A560B-E807-4ED0-A3ED-B1F9ADFB2C69}"/>
    <dgm:cxn modelId="{A04C69D6-A562-435C-A41F-DF44C0C99C6E}" type="presOf" srcId="{354B951D-84F1-4195-BE5A-199FE72E51EA}" destId="{B4ABDE08-3311-4277-9E5A-49724E958426}" srcOrd="0" destOrd="0" presId="urn:microsoft.com/office/officeart/2005/8/layout/process2"/>
    <dgm:cxn modelId="{C211BA61-4A6A-4D9F-81CF-35F402FD8AA0}" srcId="{2EDE67D7-A3CA-4139-88D6-A53FFC727A20}" destId="{CA43B6BE-ABDF-43DD-9774-0D1714D5354A}" srcOrd="0" destOrd="0" parTransId="{F591F6DF-3298-4C8B-8739-08E744352678}" sibTransId="{90985F89-1B60-4C42-904A-76B5CAC35553}"/>
    <dgm:cxn modelId="{FE801234-00B2-4471-B7A6-056B0EF53F5E}" type="presOf" srcId="{7C9A560B-E807-4ED0-A3ED-B1F9ADFB2C69}" destId="{B921F4A3-4543-4FF1-9360-D582C0AE5263}" srcOrd="0" destOrd="0" presId="urn:microsoft.com/office/officeart/2005/8/layout/process2"/>
    <dgm:cxn modelId="{270097C1-BB73-4A41-839A-288BDBE4110F}" type="presOf" srcId="{4B6DE083-1735-494D-AFBA-72E40F6F501F}" destId="{A78E00F8-1105-4B95-B208-D764E1602243}" srcOrd="0" destOrd="0" presId="urn:microsoft.com/office/officeart/2005/8/layout/process2"/>
    <dgm:cxn modelId="{645514B1-7C9E-4BE6-84FE-E9ADDF80F06E}" srcId="{2EDE67D7-A3CA-4139-88D6-A53FFC727A20}" destId="{4B6DE083-1735-494D-AFBA-72E40F6F501F}" srcOrd="2" destOrd="0" parTransId="{1B6196C8-9AE1-4A9D-ACF1-0D2EFF4E4D8F}" sibTransId="{990E1003-D6F1-4949-B4B4-5D054D3B8756}"/>
    <dgm:cxn modelId="{1F01053A-D0EF-4A9F-B19D-2E0462604FEB}" type="presParOf" srcId="{AAFF4C8C-1070-482E-917E-CAB3936F91DE}" destId="{DEC8E290-EE42-4FB9-88AD-CC7F6B4097EF}" srcOrd="0" destOrd="0" presId="urn:microsoft.com/office/officeart/2005/8/layout/process2"/>
    <dgm:cxn modelId="{AA972685-263B-497C-AB1D-5379F09A1E4D}" type="presParOf" srcId="{AAFF4C8C-1070-482E-917E-CAB3936F91DE}" destId="{C08ADCB5-765F-4F83-A7C0-62DE0222945D}" srcOrd="1" destOrd="0" presId="urn:microsoft.com/office/officeart/2005/8/layout/process2"/>
    <dgm:cxn modelId="{9DA2A141-EDAC-4EE6-8191-3D79F8550E59}" type="presParOf" srcId="{C08ADCB5-765F-4F83-A7C0-62DE0222945D}" destId="{6A28C99A-53EC-4C2D-8883-E1DB3A9E7C5D}" srcOrd="0" destOrd="0" presId="urn:microsoft.com/office/officeart/2005/8/layout/process2"/>
    <dgm:cxn modelId="{FC6A640C-5C0D-4A8E-88C6-7347B1D4C5AC}" type="presParOf" srcId="{AAFF4C8C-1070-482E-917E-CAB3936F91DE}" destId="{B4ABDE08-3311-4277-9E5A-49724E958426}" srcOrd="2" destOrd="0" presId="urn:microsoft.com/office/officeart/2005/8/layout/process2"/>
    <dgm:cxn modelId="{42D8404B-E04C-4FA9-96EC-0026E726AF9C}" type="presParOf" srcId="{AAFF4C8C-1070-482E-917E-CAB3936F91DE}" destId="{B921F4A3-4543-4FF1-9360-D582C0AE5263}" srcOrd="3" destOrd="0" presId="urn:microsoft.com/office/officeart/2005/8/layout/process2"/>
    <dgm:cxn modelId="{628558EB-7B92-4467-8D75-D134550AE355}" type="presParOf" srcId="{B921F4A3-4543-4FF1-9360-D582C0AE5263}" destId="{9B6064D6-7570-40C5-80C6-9CB36965A226}" srcOrd="0" destOrd="0" presId="urn:microsoft.com/office/officeart/2005/8/layout/process2"/>
    <dgm:cxn modelId="{6481BAE3-56D3-499A-9CB1-16532C4306FB}" type="presParOf" srcId="{AAFF4C8C-1070-482E-917E-CAB3936F91DE}" destId="{A78E00F8-1105-4B95-B208-D764E1602243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xmlns="" relId="rId2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2EDE67D7-A3CA-4139-88D6-A53FFC727A20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 phldr="1"/>
      <dgm:spPr/>
    </dgm:pt>
    <dgm:pt modelId="{CA43B6BE-ABDF-43DD-9774-0D1714D5354A}">
      <dgm:prSet phldrT="[Text]" phldr="1" custT="1"/>
      <dgm:spPr>
        <a:solidFill>
          <a:srgbClr val="E684DA"/>
        </a:solidFill>
      </dgm:spPr>
      <dgm:t>
        <a:bodyPr/>
        <a:lstStyle/>
        <a:p>
          <a:endParaRPr lang="cs-CZ" sz="2400" baseline="0" dirty="0">
            <a:solidFill>
              <a:srgbClr val="E684DA"/>
            </a:solidFill>
          </a:endParaRPr>
        </a:p>
      </dgm:t>
    </dgm:pt>
    <dgm:pt modelId="{F591F6DF-3298-4C8B-8739-08E744352678}" type="parTrans" cxnId="{C211BA61-4A6A-4D9F-81CF-35F402FD8AA0}">
      <dgm:prSet/>
      <dgm:spPr/>
      <dgm:t>
        <a:bodyPr/>
        <a:lstStyle/>
        <a:p>
          <a:endParaRPr lang="cs-CZ"/>
        </a:p>
      </dgm:t>
    </dgm:pt>
    <dgm:pt modelId="{90985F89-1B60-4C42-904A-76B5CAC35553}" type="sibTrans" cxnId="{C211BA61-4A6A-4D9F-81CF-35F402FD8AA0}">
      <dgm:prSet custT="1"/>
      <dgm:spPr>
        <a:solidFill>
          <a:srgbClr val="E684DA"/>
        </a:solidFill>
      </dgm:spPr>
      <dgm:t>
        <a:bodyPr/>
        <a:lstStyle/>
        <a:p>
          <a:endParaRPr lang="cs-CZ" sz="2400" dirty="0"/>
        </a:p>
      </dgm:t>
    </dgm:pt>
    <dgm:pt modelId="{354B951D-84F1-4195-BE5A-199FE72E51EA}">
      <dgm:prSet phldrT="[Text]" custT="1"/>
      <dgm:spPr>
        <a:solidFill>
          <a:srgbClr val="E684DA"/>
        </a:solidFill>
      </dgm:spPr>
      <dgm:t>
        <a:bodyPr/>
        <a:lstStyle/>
        <a:p>
          <a:r>
            <a:rPr lang="cs-CZ" sz="2400" dirty="0" smtClean="0"/>
            <a:t>3 730 147</a:t>
          </a:r>
          <a:endParaRPr lang="cs-CZ" sz="2400" dirty="0"/>
        </a:p>
      </dgm:t>
    </dgm:pt>
    <dgm:pt modelId="{379505F7-1BEF-4850-ACA2-D365FFE0CAE3}" type="parTrans" cxnId="{2351C1C4-86A6-4C01-9B8D-0C7C9C6558CB}">
      <dgm:prSet/>
      <dgm:spPr/>
      <dgm:t>
        <a:bodyPr/>
        <a:lstStyle/>
        <a:p>
          <a:endParaRPr lang="cs-CZ"/>
        </a:p>
      </dgm:t>
    </dgm:pt>
    <dgm:pt modelId="{7C9A560B-E807-4ED0-A3ED-B1F9ADFB2C69}" type="sibTrans" cxnId="{2351C1C4-86A6-4C01-9B8D-0C7C9C6558CB}">
      <dgm:prSet custT="1"/>
      <dgm:spPr>
        <a:solidFill>
          <a:srgbClr val="E684DA"/>
        </a:solidFill>
      </dgm:spPr>
      <dgm:t>
        <a:bodyPr/>
        <a:lstStyle/>
        <a:p>
          <a:endParaRPr lang="cs-CZ" sz="2400" dirty="0"/>
        </a:p>
      </dgm:t>
    </dgm:pt>
    <dgm:pt modelId="{4B6DE083-1735-494D-AFBA-72E40F6F501F}">
      <dgm:prSet phldrT="[Text]" phldr="1" custT="1"/>
      <dgm:spPr>
        <a:solidFill>
          <a:srgbClr val="E684DA"/>
        </a:solidFill>
      </dgm:spPr>
      <dgm:t>
        <a:bodyPr/>
        <a:lstStyle/>
        <a:p>
          <a:endParaRPr lang="cs-CZ" sz="2400" baseline="0" dirty="0">
            <a:solidFill>
              <a:srgbClr val="E684DA"/>
            </a:solidFill>
          </a:endParaRPr>
        </a:p>
      </dgm:t>
    </dgm:pt>
    <dgm:pt modelId="{1B6196C8-9AE1-4A9D-ACF1-0D2EFF4E4D8F}" type="parTrans" cxnId="{645514B1-7C9E-4BE6-84FE-E9ADDF80F06E}">
      <dgm:prSet/>
      <dgm:spPr/>
      <dgm:t>
        <a:bodyPr/>
        <a:lstStyle/>
        <a:p>
          <a:endParaRPr lang="cs-CZ"/>
        </a:p>
      </dgm:t>
    </dgm:pt>
    <dgm:pt modelId="{990E1003-D6F1-4949-B4B4-5D054D3B8756}" type="sibTrans" cxnId="{645514B1-7C9E-4BE6-84FE-E9ADDF80F06E}">
      <dgm:prSet/>
      <dgm:spPr/>
      <dgm:t>
        <a:bodyPr/>
        <a:lstStyle/>
        <a:p>
          <a:endParaRPr lang="cs-CZ"/>
        </a:p>
      </dgm:t>
    </dgm:pt>
    <dgm:pt modelId="{AAFF4C8C-1070-482E-917E-CAB3936F91DE}" type="pres">
      <dgm:prSet presAssocID="{2EDE67D7-A3CA-4139-88D6-A53FFC727A20}" presName="linearFlow" presStyleCnt="0">
        <dgm:presLayoutVars>
          <dgm:resizeHandles val="exact"/>
        </dgm:presLayoutVars>
      </dgm:prSet>
      <dgm:spPr/>
    </dgm:pt>
    <dgm:pt modelId="{DEC8E290-EE42-4FB9-88AD-CC7F6B4097EF}" type="pres">
      <dgm:prSet presAssocID="{CA43B6BE-ABDF-43DD-9774-0D1714D5354A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08ADCB5-765F-4F83-A7C0-62DE0222945D}" type="pres">
      <dgm:prSet presAssocID="{90985F89-1B60-4C42-904A-76B5CAC35553}" presName="sibTrans" presStyleLbl="sibTrans2D1" presStyleIdx="0" presStyleCnt="2"/>
      <dgm:spPr/>
      <dgm:t>
        <a:bodyPr/>
        <a:lstStyle/>
        <a:p>
          <a:endParaRPr lang="cs-CZ"/>
        </a:p>
      </dgm:t>
    </dgm:pt>
    <dgm:pt modelId="{6A28C99A-53EC-4C2D-8883-E1DB3A9E7C5D}" type="pres">
      <dgm:prSet presAssocID="{90985F89-1B60-4C42-904A-76B5CAC35553}" presName="connectorText" presStyleLbl="sibTrans2D1" presStyleIdx="0" presStyleCnt="2"/>
      <dgm:spPr/>
      <dgm:t>
        <a:bodyPr/>
        <a:lstStyle/>
        <a:p>
          <a:endParaRPr lang="cs-CZ"/>
        </a:p>
      </dgm:t>
    </dgm:pt>
    <dgm:pt modelId="{B4ABDE08-3311-4277-9E5A-49724E958426}" type="pres">
      <dgm:prSet presAssocID="{354B951D-84F1-4195-BE5A-199FE72E51EA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921F4A3-4543-4FF1-9360-D582C0AE5263}" type="pres">
      <dgm:prSet presAssocID="{7C9A560B-E807-4ED0-A3ED-B1F9ADFB2C69}" presName="sibTrans" presStyleLbl="sibTrans2D1" presStyleIdx="1" presStyleCnt="2"/>
      <dgm:spPr/>
      <dgm:t>
        <a:bodyPr/>
        <a:lstStyle/>
        <a:p>
          <a:endParaRPr lang="cs-CZ"/>
        </a:p>
      </dgm:t>
    </dgm:pt>
    <dgm:pt modelId="{9B6064D6-7570-40C5-80C6-9CB36965A226}" type="pres">
      <dgm:prSet presAssocID="{7C9A560B-E807-4ED0-A3ED-B1F9ADFB2C69}" presName="connectorText" presStyleLbl="sibTrans2D1" presStyleIdx="1" presStyleCnt="2"/>
      <dgm:spPr/>
      <dgm:t>
        <a:bodyPr/>
        <a:lstStyle/>
        <a:p>
          <a:endParaRPr lang="cs-CZ"/>
        </a:p>
      </dgm:t>
    </dgm:pt>
    <dgm:pt modelId="{A78E00F8-1105-4B95-B208-D764E1602243}" type="pres">
      <dgm:prSet presAssocID="{4B6DE083-1735-494D-AFBA-72E40F6F501F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11F6130-F9B9-4B68-AE8A-014B74F53478}" type="presOf" srcId="{90985F89-1B60-4C42-904A-76B5CAC35553}" destId="{6A28C99A-53EC-4C2D-8883-E1DB3A9E7C5D}" srcOrd="1" destOrd="0" presId="urn:microsoft.com/office/officeart/2005/8/layout/process2"/>
    <dgm:cxn modelId="{F65A2841-C9E8-475E-BD48-3AEB911A0816}" type="presOf" srcId="{90985F89-1B60-4C42-904A-76B5CAC35553}" destId="{C08ADCB5-765F-4F83-A7C0-62DE0222945D}" srcOrd="0" destOrd="0" presId="urn:microsoft.com/office/officeart/2005/8/layout/process2"/>
    <dgm:cxn modelId="{982207C4-051E-4C2C-984C-C2E0C7A8D872}" type="presOf" srcId="{7C9A560B-E807-4ED0-A3ED-B1F9ADFB2C69}" destId="{9B6064D6-7570-40C5-80C6-9CB36965A226}" srcOrd="1" destOrd="0" presId="urn:microsoft.com/office/officeart/2005/8/layout/process2"/>
    <dgm:cxn modelId="{7A014C56-FEE2-4D31-AB57-A2F07DA09FDE}" type="presOf" srcId="{4B6DE083-1735-494D-AFBA-72E40F6F501F}" destId="{A78E00F8-1105-4B95-B208-D764E1602243}" srcOrd="0" destOrd="0" presId="urn:microsoft.com/office/officeart/2005/8/layout/process2"/>
    <dgm:cxn modelId="{2351C1C4-86A6-4C01-9B8D-0C7C9C6558CB}" srcId="{2EDE67D7-A3CA-4139-88D6-A53FFC727A20}" destId="{354B951D-84F1-4195-BE5A-199FE72E51EA}" srcOrd="1" destOrd="0" parTransId="{379505F7-1BEF-4850-ACA2-D365FFE0CAE3}" sibTransId="{7C9A560B-E807-4ED0-A3ED-B1F9ADFB2C69}"/>
    <dgm:cxn modelId="{D40026CC-1B8F-4716-B747-83C45B7B970C}" type="presOf" srcId="{7C9A560B-E807-4ED0-A3ED-B1F9ADFB2C69}" destId="{B921F4A3-4543-4FF1-9360-D582C0AE5263}" srcOrd="0" destOrd="0" presId="urn:microsoft.com/office/officeart/2005/8/layout/process2"/>
    <dgm:cxn modelId="{3A99CB07-9D53-4FF8-8674-4A53251182E2}" type="presOf" srcId="{CA43B6BE-ABDF-43DD-9774-0D1714D5354A}" destId="{DEC8E290-EE42-4FB9-88AD-CC7F6B4097EF}" srcOrd="0" destOrd="0" presId="urn:microsoft.com/office/officeart/2005/8/layout/process2"/>
    <dgm:cxn modelId="{764A72C2-631F-4F14-87C8-BEE35D790C24}" type="presOf" srcId="{2EDE67D7-A3CA-4139-88D6-A53FFC727A20}" destId="{AAFF4C8C-1070-482E-917E-CAB3936F91DE}" srcOrd="0" destOrd="0" presId="urn:microsoft.com/office/officeart/2005/8/layout/process2"/>
    <dgm:cxn modelId="{C211BA61-4A6A-4D9F-81CF-35F402FD8AA0}" srcId="{2EDE67D7-A3CA-4139-88D6-A53FFC727A20}" destId="{CA43B6BE-ABDF-43DD-9774-0D1714D5354A}" srcOrd="0" destOrd="0" parTransId="{F591F6DF-3298-4C8B-8739-08E744352678}" sibTransId="{90985F89-1B60-4C42-904A-76B5CAC35553}"/>
    <dgm:cxn modelId="{645514B1-7C9E-4BE6-84FE-E9ADDF80F06E}" srcId="{2EDE67D7-A3CA-4139-88D6-A53FFC727A20}" destId="{4B6DE083-1735-494D-AFBA-72E40F6F501F}" srcOrd="2" destOrd="0" parTransId="{1B6196C8-9AE1-4A9D-ACF1-0D2EFF4E4D8F}" sibTransId="{990E1003-D6F1-4949-B4B4-5D054D3B8756}"/>
    <dgm:cxn modelId="{78C4063C-A43E-43F8-977E-77EE2DBC15F0}" type="presOf" srcId="{354B951D-84F1-4195-BE5A-199FE72E51EA}" destId="{B4ABDE08-3311-4277-9E5A-49724E958426}" srcOrd="0" destOrd="0" presId="urn:microsoft.com/office/officeart/2005/8/layout/process2"/>
    <dgm:cxn modelId="{CDA28ED4-E0D6-4E1D-92E0-1F745B636CBC}" type="presParOf" srcId="{AAFF4C8C-1070-482E-917E-CAB3936F91DE}" destId="{DEC8E290-EE42-4FB9-88AD-CC7F6B4097EF}" srcOrd="0" destOrd="0" presId="urn:microsoft.com/office/officeart/2005/8/layout/process2"/>
    <dgm:cxn modelId="{15C18A0C-0359-4C34-854A-B46ADC2B838C}" type="presParOf" srcId="{AAFF4C8C-1070-482E-917E-CAB3936F91DE}" destId="{C08ADCB5-765F-4F83-A7C0-62DE0222945D}" srcOrd="1" destOrd="0" presId="urn:microsoft.com/office/officeart/2005/8/layout/process2"/>
    <dgm:cxn modelId="{69F2AB4E-456D-4D47-93BB-1F8AA1AEE66D}" type="presParOf" srcId="{C08ADCB5-765F-4F83-A7C0-62DE0222945D}" destId="{6A28C99A-53EC-4C2D-8883-E1DB3A9E7C5D}" srcOrd="0" destOrd="0" presId="urn:microsoft.com/office/officeart/2005/8/layout/process2"/>
    <dgm:cxn modelId="{47D3C142-6942-4FA5-BF18-5DE08B07BD32}" type="presParOf" srcId="{AAFF4C8C-1070-482E-917E-CAB3936F91DE}" destId="{B4ABDE08-3311-4277-9E5A-49724E958426}" srcOrd="2" destOrd="0" presId="urn:microsoft.com/office/officeart/2005/8/layout/process2"/>
    <dgm:cxn modelId="{3CA05A8F-FD68-481C-9402-78084E329EC4}" type="presParOf" srcId="{AAFF4C8C-1070-482E-917E-CAB3936F91DE}" destId="{B921F4A3-4543-4FF1-9360-D582C0AE5263}" srcOrd="3" destOrd="0" presId="urn:microsoft.com/office/officeart/2005/8/layout/process2"/>
    <dgm:cxn modelId="{02D0C497-C631-429E-AB89-E7FEF670E2FE}" type="presParOf" srcId="{B921F4A3-4543-4FF1-9360-D582C0AE5263}" destId="{9B6064D6-7570-40C5-80C6-9CB36965A226}" srcOrd="0" destOrd="0" presId="urn:microsoft.com/office/officeart/2005/8/layout/process2"/>
    <dgm:cxn modelId="{16AA2E57-9BE8-4EF9-AF84-3AFADD971EE8}" type="presParOf" srcId="{AAFF4C8C-1070-482E-917E-CAB3936F91DE}" destId="{A78E00F8-1105-4B95-B208-D764E1602243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xmlns="" relId="rId3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4BF4264-ECF1-4E47-A89B-A37A46CB28DF}">
      <dsp:nvSpPr>
        <dsp:cNvPr id="0" name=""/>
        <dsp:cNvSpPr/>
      </dsp:nvSpPr>
      <dsp:spPr>
        <a:xfrm>
          <a:off x="84" y="332963"/>
          <a:ext cx="1887809" cy="40897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baseline="0" dirty="0" smtClean="0"/>
            <a:t>1 100 000</a:t>
          </a:r>
          <a:endParaRPr lang="cs-CZ" sz="2400" kern="1200" baseline="0" dirty="0"/>
        </a:p>
      </dsp:txBody>
      <dsp:txXfrm>
        <a:off x="84" y="332963"/>
        <a:ext cx="1887809" cy="408979"/>
      </dsp:txXfrm>
    </dsp:sp>
    <dsp:sp modelId="{2A6D6497-18D0-4D0C-98EF-206B1303523B}">
      <dsp:nvSpPr>
        <dsp:cNvPr id="0" name=""/>
        <dsp:cNvSpPr/>
      </dsp:nvSpPr>
      <dsp:spPr>
        <a:xfrm>
          <a:off x="1786797" y="331295"/>
          <a:ext cx="1887543" cy="40897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baseline="0" dirty="0" smtClean="0"/>
            <a:t>1 200 000</a:t>
          </a:r>
          <a:endParaRPr lang="cs-CZ" sz="2400" kern="1200" dirty="0"/>
        </a:p>
      </dsp:txBody>
      <dsp:txXfrm>
        <a:off x="1786797" y="331295"/>
        <a:ext cx="1887543" cy="408979"/>
      </dsp:txXfrm>
    </dsp:sp>
    <dsp:sp modelId="{E1D22798-6AEF-40BC-9B75-3EA96FD12DF3}">
      <dsp:nvSpPr>
        <dsp:cNvPr id="0" name=""/>
        <dsp:cNvSpPr/>
      </dsp:nvSpPr>
      <dsp:spPr>
        <a:xfrm>
          <a:off x="3572095" y="331295"/>
          <a:ext cx="1833149" cy="40897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/>
        </a:p>
      </dsp:txBody>
      <dsp:txXfrm>
        <a:off x="3572095" y="331295"/>
        <a:ext cx="1833149" cy="408979"/>
      </dsp:txXfrm>
    </dsp:sp>
    <dsp:sp modelId="{A854EA7C-C4CF-483C-855D-7AC09B5659B6}">
      <dsp:nvSpPr>
        <dsp:cNvPr id="0" name=""/>
        <dsp:cNvSpPr/>
      </dsp:nvSpPr>
      <dsp:spPr>
        <a:xfrm>
          <a:off x="5302150" y="320003"/>
          <a:ext cx="2101562" cy="40897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baseline="0" dirty="0" smtClean="0"/>
            <a:t>1 400 000</a:t>
          </a:r>
          <a:endParaRPr lang="cs-CZ" sz="2400" kern="1200" baseline="0" dirty="0"/>
        </a:p>
      </dsp:txBody>
      <dsp:txXfrm>
        <a:off x="5302150" y="320003"/>
        <a:ext cx="2101562" cy="408979"/>
      </dsp:txXfrm>
    </dsp:sp>
    <dsp:sp modelId="{0FC48206-6AC3-4B65-9F86-D3D7317E0BD5}">
      <dsp:nvSpPr>
        <dsp:cNvPr id="0" name=""/>
        <dsp:cNvSpPr/>
      </dsp:nvSpPr>
      <dsp:spPr>
        <a:xfrm>
          <a:off x="7301468" y="320003"/>
          <a:ext cx="1840449" cy="40897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baseline="0" dirty="0" smtClean="0"/>
            <a:t>1 500 000</a:t>
          </a:r>
          <a:endParaRPr lang="cs-CZ" sz="2400" kern="1200" baseline="0" dirty="0"/>
        </a:p>
      </dsp:txBody>
      <dsp:txXfrm>
        <a:off x="7301468" y="320003"/>
        <a:ext cx="1840449" cy="408979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4BF4264-ECF1-4E47-A89B-A37A46CB28DF}">
      <dsp:nvSpPr>
        <dsp:cNvPr id="0" name=""/>
        <dsp:cNvSpPr/>
      </dsp:nvSpPr>
      <dsp:spPr>
        <a:xfrm>
          <a:off x="84" y="332963"/>
          <a:ext cx="1887809" cy="408979"/>
        </a:xfrm>
        <a:prstGeom prst="chevron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baseline="0" dirty="0" smtClean="0">
              <a:solidFill>
                <a:schemeClr val="tx1"/>
              </a:solidFill>
            </a:rPr>
            <a:t>3 830 000</a:t>
          </a:r>
          <a:endParaRPr lang="cs-CZ" sz="2400" kern="1200" baseline="0" dirty="0">
            <a:solidFill>
              <a:schemeClr val="tx1"/>
            </a:solidFill>
          </a:endParaRPr>
        </a:p>
      </dsp:txBody>
      <dsp:txXfrm>
        <a:off x="84" y="332963"/>
        <a:ext cx="1887809" cy="408979"/>
      </dsp:txXfrm>
    </dsp:sp>
    <dsp:sp modelId="{2A6D6497-18D0-4D0C-98EF-206B1303523B}">
      <dsp:nvSpPr>
        <dsp:cNvPr id="0" name=""/>
        <dsp:cNvSpPr/>
      </dsp:nvSpPr>
      <dsp:spPr>
        <a:xfrm>
          <a:off x="1786797" y="331295"/>
          <a:ext cx="1887543" cy="408979"/>
        </a:xfrm>
        <a:prstGeom prst="chevron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>
            <a:solidFill>
              <a:schemeClr val="tx1"/>
            </a:solidFill>
          </a:endParaRPr>
        </a:p>
      </dsp:txBody>
      <dsp:txXfrm>
        <a:off x="1786797" y="331295"/>
        <a:ext cx="1887543" cy="408979"/>
      </dsp:txXfrm>
    </dsp:sp>
    <dsp:sp modelId="{E1D22798-6AEF-40BC-9B75-3EA96FD12DF3}">
      <dsp:nvSpPr>
        <dsp:cNvPr id="0" name=""/>
        <dsp:cNvSpPr/>
      </dsp:nvSpPr>
      <dsp:spPr>
        <a:xfrm>
          <a:off x="3572095" y="331295"/>
          <a:ext cx="1833149" cy="408979"/>
        </a:xfrm>
        <a:prstGeom prst="chevron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tx1"/>
              </a:solidFill>
            </a:rPr>
            <a:t>3 850 000</a:t>
          </a:r>
          <a:endParaRPr lang="cs-CZ" sz="2400" kern="1200" dirty="0">
            <a:solidFill>
              <a:schemeClr val="tx1"/>
            </a:solidFill>
          </a:endParaRPr>
        </a:p>
      </dsp:txBody>
      <dsp:txXfrm>
        <a:off x="3572095" y="331295"/>
        <a:ext cx="1833149" cy="408979"/>
      </dsp:txXfrm>
    </dsp:sp>
    <dsp:sp modelId="{A854EA7C-C4CF-483C-855D-7AC09B5659B6}">
      <dsp:nvSpPr>
        <dsp:cNvPr id="0" name=""/>
        <dsp:cNvSpPr/>
      </dsp:nvSpPr>
      <dsp:spPr>
        <a:xfrm>
          <a:off x="5302150" y="320003"/>
          <a:ext cx="2101562" cy="408979"/>
        </a:xfrm>
        <a:prstGeom prst="chevron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baseline="0" dirty="0">
            <a:solidFill>
              <a:schemeClr val="tx1"/>
            </a:solidFill>
          </a:endParaRPr>
        </a:p>
      </dsp:txBody>
      <dsp:txXfrm>
        <a:off x="5302150" y="320003"/>
        <a:ext cx="2101562" cy="408979"/>
      </dsp:txXfrm>
    </dsp:sp>
    <dsp:sp modelId="{0FC48206-6AC3-4B65-9F86-D3D7317E0BD5}">
      <dsp:nvSpPr>
        <dsp:cNvPr id="0" name=""/>
        <dsp:cNvSpPr/>
      </dsp:nvSpPr>
      <dsp:spPr>
        <a:xfrm>
          <a:off x="7301468" y="320003"/>
          <a:ext cx="1840449" cy="408979"/>
        </a:xfrm>
        <a:prstGeom prst="chevron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baseline="0" dirty="0" smtClean="0">
              <a:solidFill>
                <a:schemeClr val="tx1"/>
              </a:solidFill>
            </a:rPr>
            <a:t>3 870 000</a:t>
          </a:r>
          <a:endParaRPr lang="cs-CZ" sz="2400" kern="1200" baseline="0" dirty="0">
            <a:solidFill>
              <a:schemeClr val="tx1"/>
            </a:solidFill>
          </a:endParaRPr>
        </a:p>
      </dsp:txBody>
      <dsp:txXfrm>
        <a:off x="7301468" y="320003"/>
        <a:ext cx="1840449" cy="408979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4BF4264-ECF1-4E47-A89B-A37A46CB28DF}">
      <dsp:nvSpPr>
        <dsp:cNvPr id="0" name=""/>
        <dsp:cNvSpPr/>
      </dsp:nvSpPr>
      <dsp:spPr>
        <a:xfrm>
          <a:off x="84" y="332963"/>
          <a:ext cx="1887809" cy="408979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baseline="0" dirty="0" smtClean="0">
              <a:solidFill>
                <a:schemeClr val="tx1"/>
              </a:solidFill>
            </a:rPr>
            <a:t>6 751 000</a:t>
          </a:r>
          <a:endParaRPr lang="cs-CZ" sz="2400" kern="1200" baseline="0" dirty="0">
            <a:solidFill>
              <a:schemeClr val="tx1"/>
            </a:solidFill>
          </a:endParaRPr>
        </a:p>
      </dsp:txBody>
      <dsp:txXfrm>
        <a:off x="84" y="332963"/>
        <a:ext cx="1887809" cy="408979"/>
      </dsp:txXfrm>
    </dsp:sp>
    <dsp:sp modelId="{2A6D6497-18D0-4D0C-98EF-206B1303523B}">
      <dsp:nvSpPr>
        <dsp:cNvPr id="0" name=""/>
        <dsp:cNvSpPr/>
      </dsp:nvSpPr>
      <dsp:spPr>
        <a:xfrm>
          <a:off x="1786797" y="331295"/>
          <a:ext cx="1887543" cy="408979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>
            <a:solidFill>
              <a:schemeClr val="tx1"/>
            </a:solidFill>
          </a:endParaRPr>
        </a:p>
      </dsp:txBody>
      <dsp:txXfrm>
        <a:off x="1786797" y="331295"/>
        <a:ext cx="1887543" cy="408979"/>
      </dsp:txXfrm>
    </dsp:sp>
    <dsp:sp modelId="{E1D22798-6AEF-40BC-9B75-3EA96FD12DF3}">
      <dsp:nvSpPr>
        <dsp:cNvPr id="0" name=""/>
        <dsp:cNvSpPr/>
      </dsp:nvSpPr>
      <dsp:spPr>
        <a:xfrm>
          <a:off x="3572095" y="331295"/>
          <a:ext cx="1833149" cy="408979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>
            <a:solidFill>
              <a:schemeClr val="tx1"/>
            </a:solidFill>
          </a:endParaRPr>
        </a:p>
      </dsp:txBody>
      <dsp:txXfrm>
        <a:off x="3572095" y="331295"/>
        <a:ext cx="1833149" cy="408979"/>
      </dsp:txXfrm>
    </dsp:sp>
    <dsp:sp modelId="{A854EA7C-C4CF-483C-855D-7AC09B5659B6}">
      <dsp:nvSpPr>
        <dsp:cNvPr id="0" name=""/>
        <dsp:cNvSpPr/>
      </dsp:nvSpPr>
      <dsp:spPr>
        <a:xfrm>
          <a:off x="5302150" y="320003"/>
          <a:ext cx="2101562" cy="408979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baseline="0" dirty="0">
            <a:solidFill>
              <a:schemeClr val="tx1"/>
            </a:solidFill>
          </a:endParaRPr>
        </a:p>
      </dsp:txBody>
      <dsp:txXfrm>
        <a:off x="5302150" y="320003"/>
        <a:ext cx="2101562" cy="408979"/>
      </dsp:txXfrm>
    </dsp:sp>
    <dsp:sp modelId="{0FC48206-6AC3-4B65-9F86-D3D7317E0BD5}">
      <dsp:nvSpPr>
        <dsp:cNvPr id="0" name=""/>
        <dsp:cNvSpPr/>
      </dsp:nvSpPr>
      <dsp:spPr>
        <a:xfrm>
          <a:off x="7301468" y="320003"/>
          <a:ext cx="1840449" cy="408979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baseline="0" dirty="0" smtClean="0">
              <a:solidFill>
                <a:schemeClr val="tx1"/>
              </a:solidFill>
            </a:rPr>
            <a:t>6 755 000</a:t>
          </a:r>
          <a:endParaRPr lang="cs-CZ" sz="2400" kern="1200" baseline="0" dirty="0">
            <a:solidFill>
              <a:schemeClr val="tx1"/>
            </a:solidFill>
          </a:endParaRPr>
        </a:p>
      </dsp:txBody>
      <dsp:txXfrm>
        <a:off x="7301468" y="320003"/>
        <a:ext cx="1840449" cy="408979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4BF4264-ECF1-4E47-A89B-A37A46CB28DF}">
      <dsp:nvSpPr>
        <dsp:cNvPr id="0" name=""/>
        <dsp:cNvSpPr/>
      </dsp:nvSpPr>
      <dsp:spPr>
        <a:xfrm>
          <a:off x="84" y="332963"/>
          <a:ext cx="1887809" cy="408979"/>
        </a:xfrm>
        <a:prstGeom prst="chevron">
          <a:avLst/>
        </a:prstGeom>
        <a:solidFill>
          <a:schemeClr val="accent3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baseline="0" dirty="0" smtClean="0">
              <a:solidFill>
                <a:schemeClr val="tx1"/>
              </a:solidFill>
            </a:rPr>
            <a:t>4 680 600</a:t>
          </a:r>
          <a:endParaRPr lang="cs-CZ" sz="2400" kern="1200" baseline="0" dirty="0">
            <a:solidFill>
              <a:schemeClr val="tx1"/>
            </a:solidFill>
          </a:endParaRPr>
        </a:p>
      </dsp:txBody>
      <dsp:txXfrm>
        <a:off x="84" y="332963"/>
        <a:ext cx="1887809" cy="408979"/>
      </dsp:txXfrm>
    </dsp:sp>
    <dsp:sp modelId="{2A6D6497-18D0-4D0C-98EF-206B1303523B}">
      <dsp:nvSpPr>
        <dsp:cNvPr id="0" name=""/>
        <dsp:cNvSpPr/>
      </dsp:nvSpPr>
      <dsp:spPr>
        <a:xfrm>
          <a:off x="1786797" y="331295"/>
          <a:ext cx="1887543" cy="408979"/>
        </a:xfrm>
        <a:prstGeom prst="chevron">
          <a:avLst/>
        </a:prstGeom>
        <a:solidFill>
          <a:schemeClr val="accent3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>
            <a:solidFill>
              <a:schemeClr val="tx1"/>
            </a:solidFill>
          </a:endParaRPr>
        </a:p>
      </dsp:txBody>
      <dsp:txXfrm>
        <a:off x="1786797" y="331295"/>
        <a:ext cx="1887543" cy="408979"/>
      </dsp:txXfrm>
    </dsp:sp>
    <dsp:sp modelId="{E1D22798-6AEF-40BC-9B75-3EA96FD12DF3}">
      <dsp:nvSpPr>
        <dsp:cNvPr id="0" name=""/>
        <dsp:cNvSpPr/>
      </dsp:nvSpPr>
      <dsp:spPr>
        <a:xfrm>
          <a:off x="3572095" y="331295"/>
          <a:ext cx="1833149" cy="408979"/>
        </a:xfrm>
        <a:prstGeom prst="chevron">
          <a:avLst/>
        </a:prstGeom>
        <a:solidFill>
          <a:schemeClr val="accent3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>
            <a:solidFill>
              <a:schemeClr val="tx1"/>
            </a:solidFill>
          </a:endParaRPr>
        </a:p>
      </dsp:txBody>
      <dsp:txXfrm>
        <a:off x="3572095" y="331295"/>
        <a:ext cx="1833149" cy="408979"/>
      </dsp:txXfrm>
    </dsp:sp>
    <dsp:sp modelId="{A854EA7C-C4CF-483C-855D-7AC09B5659B6}">
      <dsp:nvSpPr>
        <dsp:cNvPr id="0" name=""/>
        <dsp:cNvSpPr/>
      </dsp:nvSpPr>
      <dsp:spPr>
        <a:xfrm>
          <a:off x="5302150" y="320003"/>
          <a:ext cx="2101562" cy="408979"/>
        </a:xfrm>
        <a:prstGeom prst="chevron">
          <a:avLst/>
        </a:prstGeom>
        <a:solidFill>
          <a:schemeClr val="accent3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baseline="0" dirty="0">
            <a:solidFill>
              <a:schemeClr val="tx1"/>
            </a:solidFill>
          </a:endParaRPr>
        </a:p>
      </dsp:txBody>
      <dsp:txXfrm>
        <a:off x="5302150" y="320003"/>
        <a:ext cx="2101562" cy="408979"/>
      </dsp:txXfrm>
    </dsp:sp>
    <dsp:sp modelId="{0FC48206-6AC3-4B65-9F86-D3D7317E0BD5}">
      <dsp:nvSpPr>
        <dsp:cNvPr id="0" name=""/>
        <dsp:cNvSpPr/>
      </dsp:nvSpPr>
      <dsp:spPr>
        <a:xfrm>
          <a:off x="7301468" y="320003"/>
          <a:ext cx="1840449" cy="408979"/>
        </a:xfrm>
        <a:prstGeom prst="chevron">
          <a:avLst/>
        </a:prstGeom>
        <a:solidFill>
          <a:schemeClr val="accent3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baseline="0" dirty="0" smtClean="0">
              <a:solidFill>
                <a:schemeClr val="tx1"/>
              </a:solidFill>
            </a:rPr>
            <a:t>4 681 000</a:t>
          </a:r>
          <a:endParaRPr lang="cs-CZ" sz="2400" kern="1200" baseline="0" dirty="0">
            <a:solidFill>
              <a:schemeClr val="tx1"/>
            </a:solidFill>
          </a:endParaRPr>
        </a:p>
      </dsp:txBody>
      <dsp:txXfrm>
        <a:off x="7301468" y="320003"/>
        <a:ext cx="1840449" cy="408979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4BF4264-ECF1-4E47-A89B-A37A46CB28DF}">
      <dsp:nvSpPr>
        <dsp:cNvPr id="0" name=""/>
        <dsp:cNvSpPr/>
      </dsp:nvSpPr>
      <dsp:spPr>
        <a:xfrm>
          <a:off x="84" y="332963"/>
          <a:ext cx="1887809" cy="408979"/>
        </a:xfrm>
        <a:prstGeom prst="chevron">
          <a:avLst/>
        </a:prstGeom>
        <a:solidFill>
          <a:srgbClr val="E684D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baseline="0" dirty="0" smtClean="0">
              <a:solidFill>
                <a:schemeClr val="tx1"/>
              </a:solidFill>
            </a:rPr>
            <a:t>9 989 980</a:t>
          </a:r>
          <a:endParaRPr lang="cs-CZ" sz="2400" kern="1200" baseline="0" dirty="0">
            <a:solidFill>
              <a:schemeClr val="tx1"/>
            </a:solidFill>
          </a:endParaRPr>
        </a:p>
      </dsp:txBody>
      <dsp:txXfrm>
        <a:off x="84" y="332963"/>
        <a:ext cx="1887809" cy="408979"/>
      </dsp:txXfrm>
    </dsp:sp>
    <dsp:sp modelId="{2A6D6497-18D0-4D0C-98EF-206B1303523B}">
      <dsp:nvSpPr>
        <dsp:cNvPr id="0" name=""/>
        <dsp:cNvSpPr/>
      </dsp:nvSpPr>
      <dsp:spPr>
        <a:xfrm>
          <a:off x="1786797" y="331295"/>
          <a:ext cx="1887543" cy="408979"/>
        </a:xfrm>
        <a:prstGeom prst="chevron">
          <a:avLst/>
        </a:prstGeom>
        <a:solidFill>
          <a:srgbClr val="E684D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>
            <a:solidFill>
              <a:schemeClr val="tx1"/>
            </a:solidFill>
          </a:endParaRPr>
        </a:p>
      </dsp:txBody>
      <dsp:txXfrm>
        <a:off x="1786797" y="331295"/>
        <a:ext cx="1887543" cy="408979"/>
      </dsp:txXfrm>
    </dsp:sp>
    <dsp:sp modelId="{E1D22798-6AEF-40BC-9B75-3EA96FD12DF3}">
      <dsp:nvSpPr>
        <dsp:cNvPr id="0" name=""/>
        <dsp:cNvSpPr/>
      </dsp:nvSpPr>
      <dsp:spPr>
        <a:xfrm>
          <a:off x="3572095" y="331295"/>
          <a:ext cx="1833149" cy="408979"/>
        </a:xfrm>
        <a:prstGeom prst="chevron">
          <a:avLst/>
        </a:prstGeom>
        <a:solidFill>
          <a:srgbClr val="E684D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>
            <a:solidFill>
              <a:schemeClr val="tx1"/>
            </a:solidFill>
          </a:endParaRPr>
        </a:p>
      </dsp:txBody>
      <dsp:txXfrm>
        <a:off x="3572095" y="331295"/>
        <a:ext cx="1833149" cy="408979"/>
      </dsp:txXfrm>
    </dsp:sp>
    <dsp:sp modelId="{A854EA7C-C4CF-483C-855D-7AC09B5659B6}">
      <dsp:nvSpPr>
        <dsp:cNvPr id="0" name=""/>
        <dsp:cNvSpPr/>
      </dsp:nvSpPr>
      <dsp:spPr>
        <a:xfrm>
          <a:off x="5302150" y="320003"/>
          <a:ext cx="2101562" cy="408979"/>
        </a:xfrm>
        <a:prstGeom prst="chevron">
          <a:avLst/>
        </a:prstGeom>
        <a:solidFill>
          <a:srgbClr val="E684D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baseline="0" dirty="0">
            <a:solidFill>
              <a:schemeClr val="tx1"/>
            </a:solidFill>
          </a:endParaRPr>
        </a:p>
      </dsp:txBody>
      <dsp:txXfrm>
        <a:off x="5302150" y="320003"/>
        <a:ext cx="2101562" cy="408979"/>
      </dsp:txXfrm>
    </dsp:sp>
    <dsp:sp modelId="{0FC48206-6AC3-4B65-9F86-D3D7317E0BD5}">
      <dsp:nvSpPr>
        <dsp:cNvPr id="0" name=""/>
        <dsp:cNvSpPr/>
      </dsp:nvSpPr>
      <dsp:spPr>
        <a:xfrm>
          <a:off x="7301468" y="320003"/>
          <a:ext cx="1840449" cy="408979"/>
        </a:xfrm>
        <a:prstGeom prst="chevron">
          <a:avLst/>
        </a:prstGeom>
        <a:solidFill>
          <a:srgbClr val="E684D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baseline="0" dirty="0">
            <a:solidFill>
              <a:schemeClr val="tx1"/>
            </a:solidFill>
          </a:endParaRPr>
        </a:p>
      </dsp:txBody>
      <dsp:txXfrm>
        <a:off x="7301468" y="320003"/>
        <a:ext cx="1840449" cy="408979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E6ED412-5016-4E4F-8695-9806673EFF1D}">
      <dsp:nvSpPr>
        <dsp:cNvPr id="0" name=""/>
        <dsp:cNvSpPr/>
      </dsp:nvSpPr>
      <dsp:spPr>
        <a:xfrm>
          <a:off x="310752" y="0"/>
          <a:ext cx="3521866" cy="2214578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B88FAAE3-7774-4452-B413-436C7E149D12}">
      <dsp:nvSpPr>
        <dsp:cNvPr id="0" name=""/>
        <dsp:cNvSpPr/>
      </dsp:nvSpPr>
      <dsp:spPr>
        <a:xfrm>
          <a:off x="1657" y="785816"/>
          <a:ext cx="1008995" cy="642945"/>
        </a:xfrm>
        <a:prstGeom prst="roundRect">
          <a:avLst/>
        </a:prstGeom>
        <a:gradFill rotWithShape="0">
          <a:gsLst>
            <a:gs pos="0">
              <a:srgbClr val="7030A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b="1" kern="1200" dirty="0" smtClean="0"/>
            <a:t>1 500 000</a:t>
          </a:r>
          <a:endParaRPr lang="cs-CZ" sz="1400" b="1" kern="1200" dirty="0"/>
        </a:p>
      </dsp:txBody>
      <dsp:txXfrm>
        <a:off x="1657" y="785816"/>
        <a:ext cx="1008995" cy="642945"/>
      </dsp:txXfrm>
    </dsp:sp>
    <dsp:sp modelId="{EA1D0A58-1387-4B14-9A93-6994CD66E36E}">
      <dsp:nvSpPr>
        <dsp:cNvPr id="0" name=""/>
        <dsp:cNvSpPr/>
      </dsp:nvSpPr>
      <dsp:spPr>
        <a:xfrm>
          <a:off x="1134267" y="785816"/>
          <a:ext cx="892448" cy="642945"/>
        </a:xfrm>
        <a:prstGeom prst="roundRect">
          <a:avLst/>
        </a:prstGeom>
        <a:gradFill rotWithShape="0">
          <a:gsLst>
            <a:gs pos="0">
              <a:srgbClr val="7030A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b="1" kern="1200" dirty="0" smtClean="0"/>
            <a:t>3 000 000</a:t>
          </a:r>
          <a:endParaRPr lang="cs-CZ" sz="1400" b="1" kern="1200" dirty="0"/>
        </a:p>
      </dsp:txBody>
      <dsp:txXfrm>
        <a:off x="1134267" y="785816"/>
        <a:ext cx="892448" cy="642945"/>
      </dsp:txXfrm>
    </dsp:sp>
    <dsp:sp modelId="{6B56D0B1-3EA3-4983-8F4F-AF25058EF5CE}">
      <dsp:nvSpPr>
        <dsp:cNvPr id="0" name=""/>
        <dsp:cNvSpPr/>
      </dsp:nvSpPr>
      <dsp:spPr>
        <a:xfrm>
          <a:off x="2150328" y="785816"/>
          <a:ext cx="903284" cy="642945"/>
        </a:xfrm>
        <a:prstGeom prst="roundRect">
          <a:avLst/>
        </a:prstGeom>
        <a:gradFill rotWithShape="0">
          <a:gsLst>
            <a:gs pos="0">
              <a:srgbClr val="7030A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b="1" kern="1200" dirty="0"/>
        </a:p>
      </dsp:txBody>
      <dsp:txXfrm>
        <a:off x="2150328" y="785816"/>
        <a:ext cx="903284" cy="642945"/>
      </dsp:txXfrm>
    </dsp:sp>
    <dsp:sp modelId="{0DB14F16-E07B-4845-B04A-0B54812D8B60}">
      <dsp:nvSpPr>
        <dsp:cNvPr id="0" name=""/>
        <dsp:cNvSpPr/>
      </dsp:nvSpPr>
      <dsp:spPr>
        <a:xfrm>
          <a:off x="3177226" y="785816"/>
          <a:ext cx="964487" cy="642945"/>
        </a:xfrm>
        <a:prstGeom prst="roundRect">
          <a:avLst/>
        </a:prstGeom>
        <a:gradFill rotWithShape="0">
          <a:gsLst>
            <a:gs pos="0">
              <a:srgbClr val="7030A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b="1" kern="1200" dirty="0" smtClean="0"/>
            <a:t>6 000 000</a:t>
          </a:r>
          <a:endParaRPr lang="cs-CZ" sz="1400" b="1" kern="1200" dirty="0"/>
        </a:p>
      </dsp:txBody>
      <dsp:txXfrm>
        <a:off x="3177226" y="785816"/>
        <a:ext cx="964487" cy="642945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E6ED412-5016-4E4F-8695-9806673EFF1D}">
      <dsp:nvSpPr>
        <dsp:cNvPr id="0" name=""/>
        <dsp:cNvSpPr/>
      </dsp:nvSpPr>
      <dsp:spPr>
        <a:xfrm>
          <a:off x="310752" y="0"/>
          <a:ext cx="3521866" cy="2214578"/>
        </a:xfrm>
        <a:prstGeom prst="rightArrow">
          <a:avLst/>
        </a:prstGeom>
        <a:gradFill rotWithShape="0">
          <a:gsLst>
            <a:gs pos="0">
              <a:srgbClr val="FFC00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B88FAAE3-7774-4452-B413-436C7E149D12}">
      <dsp:nvSpPr>
        <dsp:cNvPr id="0" name=""/>
        <dsp:cNvSpPr/>
      </dsp:nvSpPr>
      <dsp:spPr>
        <a:xfrm>
          <a:off x="1657" y="785816"/>
          <a:ext cx="1008995" cy="642945"/>
        </a:xfrm>
        <a:prstGeom prst="roundRect">
          <a:avLst/>
        </a:prstGeom>
        <a:gradFill rotWithShape="0">
          <a:gsLst>
            <a:gs pos="0">
              <a:srgbClr val="FFC00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b="1" kern="1200" dirty="0" smtClean="0"/>
            <a:t>1 600 300</a:t>
          </a:r>
          <a:endParaRPr lang="cs-CZ" sz="1400" b="1" kern="1200" dirty="0"/>
        </a:p>
      </dsp:txBody>
      <dsp:txXfrm>
        <a:off x="1657" y="785816"/>
        <a:ext cx="1008995" cy="642945"/>
      </dsp:txXfrm>
    </dsp:sp>
    <dsp:sp modelId="{EA1D0A58-1387-4B14-9A93-6994CD66E36E}">
      <dsp:nvSpPr>
        <dsp:cNvPr id="0" name=""/>
        <dsp:cNvSpPr/>
      </dsp:nvSpPr>
      <dsp:spPr>
        <a:xfrm>
          <a:off x="1155548" y="774415"/>
          <a:ext cx="892448" cy="642945"/>
        </a:xfrm>
        <a:prstGeom prst="roundRect">
          <a:avLst/>
        </a:prstGeom>
        <a:gradFill rotWithShape="0">
          <a:gsLst>
            <a:gs pos="0">
              <a:srgbClr val="FFC00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b="1" kern="1200" dirty="0" smtClean="0"/>
            <a:t>3 600 600</a:t>
          </a:r>
          <a:endParaRPr lang="cs-CZ" sz="1400" b="1" kern="1200" dirty="0"/>
        </a:p>
      </dsp:txBody>
      <dsp:txXfrm>
        <a:off x="1155548" y="774415"/>
        <a:ext cx="892448" cy="642945"/>
      </dsp:txXfrm>
    </dsp:sp>
    <dsp:sp modelId="{6B56D0B1-3EA3-4983-8F4F-AF25058EF5CE}">
      <dsp:nvSpPr>
        <dsp:cNvPr id="0" name=""/>
        <dsp:cNvSpPr/>
      </dsp:nvSpPr>
      <dsp:spPr>
        <a:xfrm>
          <a:off x="2150328" y="785816"/>
          <a:ext cx="903284" cy="642945"/>
        </a:xfrm>
        <a:prstGeom prst="roundRect">
          <a:avLst/>
        </a:prstGeom>
        <a:gradFill rotWithShape="0">
          <a:gsLst>
            <a:gs pos="0">
              <a:srgbClr val="FFC00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b="1" kern="1200" dirty="0"/>
        </a:p>
      </dsp:txBody>
      <dsp:txXfrm>
        <a:off x="2150328" y="785816"/>
        <a:ext cx="903284" cy="642945"/>
      </dsp:txXfrm>
    </dsp:sp>
    <dsp:sp modelId="{0DB14F16-E07B-4845-B04A-0B54812D8B60}">
      <dsp:nvSpPr>
        <dsp:cNvPr id="0" name=""/>
        <dsp:cNvSpPr/>
      </dsp:nvSpPr>
      <dsp:spPr>
        <a:xfrm>
          <a:off x="3177226" y="785816"/>
          <a:ext cx="964487" cy="642945"/>
        </a:xfrm>
        <a:prstGeom prst="roundRect">
          <a:avLst/>
        </a:prstGeom>
        <a:gradFill rotWithShape="0">
          <a:gsLst>
            <a:gs pos="0">
              <a:srgbClr val="FFC00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b="1" kern="1200" dirty="0"/>
        </a:p>
      </dsp:txBody>
      <dsp:txXfrm>
        <a:off x="3177226" y="785816"/>
        <a:ext cx="964487" cy="642945"/>
      </dsp:txXfrm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E6ED412-5016-4E4F-8695-9806673EFF1D}">
      <dsp:nvSpPr>
        <dsp:cNvPr id="0" name=""/>
        <dsp:cNvSpPr/>
      </dsp:nvSpPr>
      <dsp:spPr>
        <a:xfrm>
          <a:off x="310752" y="0"/>
          <a:ext cx="3521866" cy="2214578"/>
        </a:xfrm>
        <a:prstGeom prst="rightArrow">
          <a:avLst/>
        </a:prstGeom>
        <a:gradFill rotWithShape="0">
          <a:gsLst>
            <a:gs pos="0">
              <a:srgbClr val="00B05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B88FAAE3-7774-4452-B413-436C7E149D12}">
      <dsp:nvSpPr>
        <dsp:cNvPr id="0" name=""/>
        <dsp:cNvSpPr/>
      </dsp:nvSpPr>
      <dsp:spPr>
        <a:xfrm>
          <a:off x="1657" y="785816"/>
          <a:ext cx="1008995" cy="642945"/>
        </a:xfrm>
        <a:prstGeom prst="roundRect">
          <a:avLst/>
        </a:prstGeom>
        <a:gradFill rotWithShape="0">
          <a:gsLst>
            <a:gs pos="0">
              <a:srgbClr val="00B05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b="1" kern="1200" dirty="0" smtClean="0"/>
            <a:t>7 965 430</a:t>
          </a:r>
          <a:endParaRPr lang="cs-CZ" sz="1400" b="1" kern="1200" dirty="0"/>
        </a:p>
      </dsp:txBody>
      <dsp:txXfrm>
        <a:off x="1657" y="785816"/>
        <a:ext cx="1008995" cy="642945"/>
      </dsp:txXfrm>
    </dsp:sp>
    <dsp:sp modelId="{EA1D0A58-1387-4B14-9A93-6994CD66E36E}">
      <dsp:nvSpPr>
        <dsp:cNvPr id="0" name=""/>
        <dsp:cNvSpPr/>
      </dsp:nvSpPr>
      <dsp:spPr>
        <a:xfrm>
          <a:off x="1134267" y="785816"/>
          <a:ext cx="892448" cy="642945"/>
        </a:xfrm>
        <a:prstGeom prst="roundRect">
          <a:avLst/>
        </a:prstGeom>
        <a:gradFill rotWithShape="0">
          <a:gsLst>
            <a:gs pos="0">
              <a:srgbClr val="00B05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b="1" kern="1200" dirty="0"/>
        </a:p>
      </dsp:txBody>
      <dsp:txXfrm>
        <a:off x="1134267" y="785816"/>
        <a:ext cx="892448" cy="642945"/>
      </dsp:txXfrm>
    </dsp:sp>
    <dsp:sp modelId="{6B56D0B1-3EA3-4983-8F4F-AF25058EF5CE}">
      <dsp:nvSpPr>
        <dsp:cNvPr id="0" name=""/>
        <dsp:cNvSpPr/>
      </dsp:nvSpPr>
      <dsp:spPr>
        <a:xfrm>
          <a:off x="2150328" y="785816"/>
          <a:ext cx="903284" cy="642945"/>
        </a:xfrm>
        <a:prstGeom prst="roundRect">
          <a:avLst/>
        </a:prstGeom>
        <a:gradFill rotWithShape="0">
          <a:gsLst>
            <a:gs pos="0">
              <a:srgbClr val="00B05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b="1" kern="1200" dirty="0" smtClean="0"/>
            <a:t>7 965 530</a:t>
          </a:r>
          <a:endParaRPr lang="cs-CZ" sz="1400" b="1" kern="1200" dirty="0"/>
        </a:p>
      </dsp:txBody>
      <dsp:txXfrm>
        <a:off x="2150328" y="785816"/>
        <a:ext cx="903284" cy="642945"/>
      </dsp:txXfrm>
    </dsp:sp>
    <dsp:sp modelId="{0DB14F16-E07B-4845-B04A-0B54812D8B60}">
      <dsp:nvSpPr>
        <dsp:cNvPr id="0" name=""/>
        <dsp:cNvSpPr/>
      </dsp:nvSpPr>
      <dsp:spPr>
        <a:xfrm>
          <a:off x="3177226" y="785816"/>
          <a:ext cx="964487" cy="642945"/>
        </a:xfrm>
        <a:prstGeom prst="roundRect">
          <a:avLst/>
        </a:prstGeom>
        <a:gradFill rotWithShape="0">
          <a:gsLst>
            <a:gs pos="0">
              <a:srgbClr val="00B05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b="1" kern="1200" dirty="0" smtClean="0"/>
            <a:t>7 965 580</a:t>
          </a:r>
          <a:endParaRPr lang="cs-CZ" sz="1400" b="1" kern="1200" dirty="0"/>
        </a:p>
      </dsp:txBody>
      <dsp:txXfrm>
        <a:off x="3177226" y="785816"/>
        <a:ext cx="964487" cy="642945"/>
      </dsp:txXfrm>
    </dsp:sp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E6ED412-5016-4E4F-8695-9806673EFF1D}">
      <dsp:nvSpPr>
        <dsp:cNvPr id="0" name=""/>
        <dsp:cNvSpPr/>
      </dsp:nvSpPr>
      <dsp:spPr>
        <a:xfrm>
          <a:off x="310752" y="0"/>
          <a:ext cx="3521866" cy="2214578"/>
        </a:xfrm>
        <a:prstGeom prst="rightArrow">
          <a:avLst/>
        </a:prstGeom>
        <a:gradFill rotWithShape="0">
          <a:gsLst>
            <a:gs pos="0">
              <a:srgbClr val="00B0F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B88FAAE3-7774-4452-B413-436C7E149D12}">
      <dsp:nvSpPr>
        <dsp:cNvPr id="0" name=""/>
        <dsp:cNvSpPr/>
      </dsp:nvSpPr>
      <dsp:spPr>
        <a:xfrm>
          <a:off x="1657" y="785816"/>
          <a:ext cx="1008995" cy="642945"/>
        </a:xfrm>
        <a:prstGeom prst="roundRect">
          <a:avLst/>
        </a:prstGeom>
        <a:gradFill rotWithShape="0">
          <a:gsLst>
            <a:gs pos="0">
              <a:srgbClr val="00B0F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b="1" kern="1200" dirty="0"/>
        </a:p>
      </dsp:txBody>
      <dsp:txXfrm>
        <a:off x="1657" y="785816"/>
        <a:ext cx="1008995" cy="642945"/>
      </dsp:txXfrm>
    </dsp:sp>
    <dsp:sp modelId="{EA1D0A58-1387-4B14-9A93-6994CD66E36E}">
      <dsp:nvSpPr>
        <dsp:cNvPr id="0" name=""/>
        <dsp:cNvSpPr/>
      </dsp:nvSpPr>
      <dsp:spPr>
        <a:xfrm>
          <a:off x="1134267" y="785816"/>
          <a:ext cx="892448" cy="642945"/>
        </a:xfrm>
        <a:prstGeom prst="roundRect">
          <a:avLst/>
        </a:prstGeom>
        <a:gradFill rotWithShape="0">
          <a:gsLst>
            <a:gs pos="0">
              <a:srgbClr val="00B0F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b="1" kern="1200" dirty="0" smtClean="0"/>
            <a:t>6 799 800</a:t>
          </a:r>
          <a:endParaRPr lang="cs-CZ" sz="1400" b="1" kern="1200" dirty="0"/>
        </a:p>
      </dsp:txBody>
      <dsp:txXfrm>
        <a:off x="1134267" y="785816"/>
        <a:ext cx="892448" cy="642945"/>
      </dsp:txXfrm>
    </dsp:sp>
    <dsp:sp modelId="{6B56D0B1-3EA3-4983-8F4F-AF25058EF5CE}">
      <dsp:nvSpPr>
        <dsp:cNvPr id="0" name=""/>
        <dsp:cNvSpPr/>
      </dsp:nvSpPr>
      <dsp:spPr>
        <a:xfrm>
          <a:off x="2150328" y="785816"/>
          <a:ext cx="903284" cy="642945"/>
        </a:xfrm>
        <a:prstGeom prst="roundRect">
          <a:avLst/>
        </a:prstGeom>
        <a:gradFill rotWithShape="0">
          <a:gsLst>
            <a:gs pos="0">
              <a:srgbClr val="00B0F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b="1" kern="1200" dirty="0" smtClean="0"/>
            <a:t>7 899 900</a:t>
          </a:r>
          <a:endParaRPr lang="cs-CZ" sz="1400" b="1" kern="1200" dirty="0"/>
        </a:p>
      </dsp:txBody>
      <dsp:txXfrm>
        <a:off x="2150328" y="785816"/>
        <a:ext cx="903284" cy="642945"/>
      </dsp:txXfrm>
    </dsp:sp>
    <dsp:sp modelId="{0DB14F16-E07B-4845-B04A-0B54812D8B60}">
      <dsp:nvSpPr>
        <dsp:cNvPr id="0" name=""/>
        <dsp:cNvSpPr/>
      </dsp:nvSpPr>
      <dsp:spPr>
        <a:xfrm>
          <a:off x="3177226" y="785816"/>
          <a:ext cx="964487" cy="642945"/>
        </a:xfrm>
        <a:prstGeom prst="roundRect">
          <a:avLst/>
        </a:prstGeom>
        <a:gradFill rotWithShape="0">
          <a:gsLst>
            <a:gs pos="0">
              <a:srgbClr val="00B0F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b="1" kern="1200" dirty="0" smtClean="0"/>
            <a:t>9 </a:t>
          </a:r>
          <a:r>
            <a:rPr lang="cs-CZ" sz="1400" b="1" kern="1200" dirty="0" smtClean="0"/>
            <a:t>000 000</a:t>
          </a:r>
          <a:endParaRPr lang="cs-CZ" sz="1400" b="1" kern="1200" dirty="0"/>
        </a:p>
      </dsp:txBody>
      <dsp:txXfrm>
        <a:off x="3177226" y="785816"/>
        <a:ext cx="964487" cy="642945"/>
      </dsp:txXfrm>
    </dsp:sp>
  </dsp:spTree>
</dsp:drawing>
</file>

<file path=ppt/diagrams/drawing1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EC8E290-EE42-4FB9-88AD-CC7F6B4097EF}">
      <dsp:nvSpPr>
        <dsp:cNvPr id="0" name=""/>
        <dsp:cNvSpPr/>
      </dsp:nvSpPr>
      <dsp:spPr>
        <a:xfrm>
          <a:off x="509204" y="0"/>
          <a:ext cx="1453317" cy="553644"/>
        </a:xfrm>
        <a:prstGeom prst="roundRect">
          <a:avLst>
            <a:gd name="adj" fmla="val 10000"/>
          </a:avLst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baseline="0">
            <a:solidFill>
              <a:srgbClr val="00B0F0"/>
            </a:solidFill>
          </a:endParaRPr>
        </a:p>
      </dsp:txBody>
      <dsp:txXfrm>
        <a:off x="509204" y="0"/>
        <a:ext cx="1453317" cy="553644"/>
      </dsp:txXfrm>
    </dsp:sp>
    <dsp:sp modelId="{C08ADCB5-765F-4F83-A7C0-62DE0222945D}">
      <dsp:nvSpPr>
        <dsp:cNvPr id="0" name=""/>
        <dsp:cNvSpPr/>
      </dsp:nvSpPr>
      <dsp:spPr>
        <a:xfrm rot="5400000">
          <a:off x="1132054" y="567485"/>
          <a:ext cx="207616" cy="249140"/>
        </a:xfrm>
        <a:prstGeom prst="rightArrow">
          <a:avLst>
            <a:gd name="adj1" fmla="val 60000"/>
            <a:gd name="adj2" fmla="val 50000"/>
          </a:avLst>
        </a:prstGeom>
        <a:solidFill>
          <a:srgbClr val="00B0F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/>
        </a:p>
      </dsp:txBody>
      <dsp:txXfrm rot="5400000">
        <a:off x="1132054" y="567485"/>
        <a:ext cx="207616" cy="249140"/>
      </dsp:txXfrm>
    </dsp:sp>
    <dsp:sp modelId="{B4ABDE08-3311-4277-9E5A-49724E958426}">
      <dsp:nvSpPr>
        <dsp:cNvPr id="0" name=""/>
        <dsp:cNvSpPr/>
      </dsp:nvSpPr>
      <dsp:spPr>
        <a:xfrm>
          <a:off x="509204" y="830467"/>
          <a:ext cx="1453317" cy="553644"/>
        </a:xfrm>
        <a:prstGeom prst="roundRect">
          <a:avLst>
            <a:gd name="adj" fmla="val 10000"/>
          </a:avLst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5 451 600</a:t>
          </a:r>
          <a:endParaRPr lang="cs-CZ" sz="2400" kern="1200" dirty="0"/>
        </a:p>
      </dsp:txBody>
      <dsp:txXfrm>
        <a:off x="509204" y="830467"/>
        <a:ext cx="1453317" cy="553644"/>
      </dsp:txXfrm>
    </dsp:sp>
    <dsp:sp modelId="{B921F4A3-4543-4FF1-9360-D582C0AE5263}">
      <dsp:nvSpPr>
        <dsp:cNvPr id="0" name=""/>
        <dsp:cNvSpPr/>
      </dsp:nvSpPr>
      <dsp:spPr>
        <a:xfrm rot="5400000">
          <a:off x="1132054" y="1397952"/>
          <a:ext cx="207616" cy="249140"/>
        </a:xfrm>
        <a:prstGeom prst="rightArrow">
          <a:avLst>
            <a:gd name="adj1" fmla="val 60000"/>
            <a:gd name="adj2" fmla="val 50000"/>
          </a:avLst>
        </a:prstGeom>
        <a:solidFill>
          <a:srgbClr val="00B0F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/>
        </a:p>
      </dsp:txBody>
      <dsp:txXfrm rot="5400000">
        <a:off x="1132054" y="1397952"/>
        <a:ext cx="207616" cy="249140"/>
      </dsp:txXfrm>
    </dsp:sp>
    <dsp:sp modelId="{A78E00F8-1105-4B95-B208-D764E1602243}">
      <dsp:nvSpPr>
        <dsp:cNvPr id="0" name=""/>
        <dsp:cNvSpPr/>
      </dsp:nvSpPr>
      <dsp:spPr>
        <a:xfrm>
          <a:off x="509204" y="1660934"/>
          <a:ext cx="1453317" cy="553644"/>
        </a:xfrm>
        <a:prstGeom prst="roundRect">
          <a:avLst>
            <a:gd name="adj" fmla="val 10000"/>
          </a:avLst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baseline="0">
            <a:solidFill>
              <a:srgbClr val="00B0F0"/>
            </a:solidFill>
          </a:endParaRPr>
        </a:p>
      </dsp:txBody>
      <dsp:txXfrm>
        <a:off x="509204" y="1660934"/>
        <a:ext cx="1453317" cy="553644"/>
      </dsp:txXfrm>
    </dsp:sp>
  </dsp:spTree>
</dsp:drawing>
</file>

<file path=ppt/diagrams/drawing1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EC8E290-EE42-4FB9-88AD-CC7F6B4097EF}">
      <dsp:nvSpPr>
        <dsp:cNvPr id="0" name=""/>
        <dsp:cNvSpPr/>
      </dsp:nvSpPr>
      <dsp:spPr>
        <a:xfrm>
          <a:off x="433078" y="0"/>
          <a:ext cx="1605569" cy="553644"/>
        </a:xfrm>
        <a:prstGeom prst="roundRect">
          <a:avLst>
            <a:gd name="adj" fmla="val 10000"/>
          </a:avLst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baseline="0">
            <a:solidFill>
              <a:srgbClr val="FFC000"/>
            </a:solidFill>
          </a:endParaRPr>
        </a:p>
      </dsp:txBody>
      <dsp:txXfrm>
        <a:off x="433078" y="0"/>
        <a:ext cx="1605569" cy="553644"/>
      </dsp:txXfrm>
    </dsp:sp>
    <dsp:sp modelId="{C08ADCB5-765F-4F83-A7C0-62DE0222945D}">
      <dsp:nvSpPr>
        <dsp:cNvPr id="0" name=""/>
        <dsp:cNvSpPr/>
      </dsp:nvSpPr>
      <dsp:spPr>
        <a:xfrm rot="5400000">
          <a:off x="1132054" y="567485"/>
          <a:ext cx="207616" cy="249140"/>
        </a:xfrm>
        <a:prstGeom prst="rightArrow">
          <a:avLst>
            <a:gd name="adj1" fmla="val 60000"/>
            <a:gd name="adj2" fmla="val 50000"/>
          </a:avLst>
        </a:prstGeom>
        <a:solidFill>
          <a:srgbClr val="FFC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/>
        </a:p>
      </dsp:txBody>
      <dsp:txXfrm rot="5400000">
        <a:off x="1132054" y="567485"/>
        <a:ext cx="207616" cy="249140"/>
      </dsp:txXfrm>
    </dsp:sp>
    <dsp:sp modelId="{B4ABDE08-3311-4277-9E5A-49724E958426}">
      <dsp:nvSpPr>
        <dsp:cNvPr id="0" name=""/>
        <dsp:cNvSpPr/>
      </dsp:nvSpPr>
      <dsp:spPr>
        <a:xfrm>
          <a:off x="433078" y="830467"/>
          <a:ext cx="1605569" cy="553644"/>
        </a:xfrm>
        <a:prstGeom prst="roundRect">
          <a:avLst>
            <a:gd name="adj" fmla="val 10000"/>
          </a:avLst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25 305 078</a:t>
          </a:r>
          <a:endParaRPr lang="cs-CZ" sz="2400" kern="1200" dirty="0"/>
        </a:p>
      </dsp:txBody>
      <dsp:txXfrm>
        <a:off x="433078" y="830467"/>
        <a:ext cx="1605569" cy="553644"/>
      </dsp:txXfrm>
    </dsp:sp>
    <dsp:sp modelId="{B921F4A3-4543-4FF1-9360-D582C0AE5263}">
      <dsp:nvSpPr>
        <dsp:cNvPr id="0" name=""/>
        <dsp:cNvSpPr/>
      </dsp:nvSpPr>
      <dsp:spPr>
        <a:xfrm rot="5400000">
          <a:off x="1132054" y="1397952"/>
          <a:ext cx="207616" cy="249140"/>
        </a:xfrm>
        <a:prstGeom prst="rightArrow">
          <a:avLst>
            <a:gd name="adj1" fmla="val 60000"/>
            <a:gd name="adj2" fmla="val 50000"/>
          </a:avLst>
        </a:prstGeom>
        <a:solidFill>
          <a:srgbClr val="FFC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/>
        </a:p>
      </dsp:txBody>
      <dsp:txXfrm rot="5400000">
        <a:off x="1132054" y="1397952"/>
        <a:ext cx="207616" cy="249140"/>
      </dsp:txXfrm>
    </dsp:sp>
    <dsp:sp modelId="{A78E00F8-1105-4B95-B208-D764E1602243}">
      <dsp:nvSpPr>
        <dsp:cNvPr id="0" name=""/>
        <dsp:cNvSpPr/>
      </dsp:nvSpPr>
      <dsp:spPr>
        <a:xfrm>
          <a:off x="433078" y="1660934"/>
          <a:ext cx="1605569" cy="553644"/>
        </a:xfrm>
        <a:prstGeom prst="roundRect">
          <a:avLst>
            <a:gd name="adj" fmla="val 10000"/>
          </a:avLst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baseline="0">
            <a:solidFill>
              <a:srgbClr val="FFC000"/>
            </a:solidFill>
          </a:endParaRPr>
        </a:p>
      </dsp:txBody>
      <dsp:txXfrm>
        <a:off x="433078" y="1660934"/>
        <a:ext cx="1605569" cy="553644"/>
      </dsp:txXfrm>
    </dsp:sp>
  </dsp:spTree>
</dsp:drawing>
</file>

<file path=ppt/diagrams/drawing1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EC8E290-EE42-4FB9-88AD-CC7F6B4097EF}">
      <dsp:nvSpPr>
        <dsp:cNvPr id="0" name=""/>
        <dsp:cNvSpPr/>
      </dsp:nvSpPr>
      <dsp:spPr>
        <a:xfrm>
          <a:off x="433078" y="0"/>
          <a:ext cx="1605569" cy="553644"/>
        </a:xfrm>
        <a:prstGeom prst="roundRect">
          <a:avLst>
            <a:gd name="adj" fmla="val 10000"/>
          </a:avLst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baseline="0">
            <a:solidFill>
              <a:srgbClr val="92D050"/>
            </a:solidFill>
          </a:endParaRPr>
        </a:p>
      </dsp:txBody>
      <dsp:txXfrm>
        <a:off x="433078" y="0"/>
        <a:ext cx="1605569" cy="553644"/>
      </dsp:txXfrm>
    </dsp:sp>
    <dsp:sp modelId="{C08ADCB5-765F-4F83-A7C0-62DE0222945D}">
      <dsp:nvSpPr>
        <dsp:cNvPr id="0" name=""/>
        <dsp:cNvSpPr/>
      </dsp:nvSpPr>
      <dsp:spPr>
        <a:xfrm rot="5400000">
          <a:off x="1132054" y="567485"/>
          <a:ext cx="207616" cy="249140"/>
        </a:xfrm>
        <a:prstGeom prst="rightArrow">
          <a:avLst>
            <a:gd name="adj1" fmla="val 60000"/>
            <a:gd name="adj2" fmla="val 50000"/>
          </a:avLst>
        </a:prstGeom>
        <a:solidFill>
          <a:srgbClr val="92D05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/>
        </a:p>
      </dsp:txBody>
      <dsp:txXfrm rot="5400000">
        <a:off x="1132054" y="567485"/>
        <a:ext cx="207616" cy="249140"/>
      </dsp:txXfrm>
    </dsp:sp>
    <dsp:sp modelId="{B4ABDE08-3311-4277-9E5A-49724E958426}">
      <dsp:nvSpPr>
        <dsp:cNvPr id="0" name=""/>
        <dsp:cNvSpPr/>
      </dsp:nvSpPr>
      <dsp:spPr>
        <a:xfrm>
          <a:off x="433078" y="830467"/>
          <a:ext cx="1605569" cy="553644"/>
        </a:xfrm>
        <a:prstGeom prst="roundRect">
          <a:avLst>
            <a:gd name="adj" fmla="val 10000"/>
          </a:avLst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17 891 359</a:t>
          </a:r>
          <a:endParaRPr lang="cs-CZ" sz="2400" kern="1200" dirty="0"/>
        </a:p>
      </dsp:txBody>
      <dsp:txXfrm>
        <a:off x="433078" y="830467"/>
        <a:ext cx="1605569" cy="553644"/>
      </dsp:txXfrm>
    </dsp:sp>
    <dsp:sp modelId="{B921F4A3-4543-4FF1-9360-D582C0AE5263}">
      <dsp:nvSpPr>
        <dsp:cNvPr id="0" name=""/>
        <dsp:cNvSpPr/>
      </dsp:nvSpPr>
      <dsp:spPr>
        <a:xfrm rot="5400000">
          <a:off x="1132054" y="1397952"/>
          <a:ext cx="207616" cy="249140"/>
        </a:xfrm>
        <a:prstGeom prst="rightArrow">
          <a:avLst>
            <a:gd name="adj1" fmla="val 60000"/>
            <a:gd name="adj2" fmla="val 50000"/>
          </a:avLst>
        </a:prstGeom>
        <a:solidFill>
          <a:srgbClr val="92D05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/>
        </a:p>
      </dsp:txBody>
      <dsp:txXfrm rot="5400000">
        <a:off x="1132054" y="1397952"/>
        <a:ext cx="207616" cy="249140"/>
      </dsp:txXfrm>
    </dsp:sp>
    <dsp:sp modelId="{A78E00F8-1105-4B95-B208-D764E1602243}">
      <dsp:nvSpPr>
        <dsp:cNvPr id="0" name=""/>
        <dsp:cNvSpPr/>
      </dsp:nvSpPr>
      <dsp:spPr>
        <a:xfrm>
          <a:off x="433078" y="1660934"/>
          <a:ext cx="1605569" cy="553644"/>
        </a:xfrm>
        <a:prstGeom prst="roundRect">
          <a:avLst>
            <a:gd name="adj" fmla="val 10000"/>
          </a:avLst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baseline="0">
            <a:solidFill>
              <a:srgbClr val="92D050"/>
            </a:solidFill>
          </a:endParaRPr>
        </a:p>
      </dsp:txBody>
      <dsp:txXfrm>
        <a:off x="433078" y="1660934"/>
        <a:ext cx="1605569" cy="553644"/>
      </dsp:txXfrm>
    </dsp:sp>
  </dsp:spTree>
</dsp:drawing>
</file>

<file path=ppt/diagrams/drawing1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EC8E290-EE42-4FB9-88AD-CC7F6B4097EF}">
      <dsp:nvSpPr>
        <dsp:cNvPr id="0" name=""/>
        <dsp:cNvSpPr/>
      </dsp:nvSpPr>
      <dsp:spPr>
        <a:xfrm>
          <a:off x="433078" y="0"/>
          <a:ext cx="1605569" cy="553644"/>
        </a:xfrm>
        <a:prstGeom prst="roundRect">
          <a:avLst>
            <a:gd name="adj" fmla="val 10000"/>
          </a:avLst>
        </a:prstGeom>
        <a:solidFill>
          <a:schemeClr val="accent6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baseline="0">
            <a:solidFill>
              <a:schemeClr val="accent6">
                <a:lumMod val="75000"/>
              </a:schemeClr>
            </a:solidFill>
          </a:endParaRPr>
        </a:p>
      </dsp:txBody>
      <dsp:txXfrm>
        <a:off x="433078" y="0"/>
        <a:ext cx="1605569" cy="553644"/>
      </dsp:txXfrm>
    </dsp:sp>
    <dsp:sp modelId="{C08ADCB5-765F-4F83-A7C0-62DE0222945D}">
      <dsp:nvSpPr>
        <dsp:cNvPr id="0" name=""/>
        <dsp:cNvSpPr/>
      </dsp:nvSpPr>
      <dsp:spPr>
        <a:xfrm rot="5400000">
          <a:off x="1132054" y="567485"/>
          <a:ext cx="207616" cy="249140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/>
        </a:p>
      </dsp:txBody>
      <dsp:txXfrm rot="5400000">
        <a:off x="1132054" y="567485"/>
        <a:ext cx="207616" cy="249140"/>
      </dsp:txXfrm>
    </dsp:sp>
    <dsp:sp modelId="{B4ABDE08-3311-4277-9E5A-49724E958426}">
      <dsp:nvSpPr>
        <dsp:cNvPr id="0" name=""/>
        <dsp:cNvSpPr/>
      </dsp:nvSpPr>
      <dsp:spPr>
        <a:xfrm>
          <a:off x="433078" y="830467"/>
          <a:ext cx="1605569" cy="553644"/>
        </a:xfrm>
        <a:prstGeom prst="roundRect">
          <a:avLst>
            <a:gd name="adj" fmla="val 10000"/>
          </a:avLst>
        </a:prstGeom>
        <a:solidFill>
          <a:schemeClr val="accent6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65 390 490</a:t>
          </a:r>
          <a:endParaRPr lang="cs-CZ" sz="2400" kern="1200" dirty="0"/>
        </a:p>
      </dsp:txBody>
      <dsp:txXfrm>
        <a:off x="433078" y="830467"/>
        <a:ext cx="1605569" cy="553644"/>
      </dsp:txXfrm>
    </dsp:sp>
    <dsp:sp modelId="{B921F4A3-4543-4FF1-9360-D582C0AE5263}">
      <dsp:nvSpPr>
        <dsp:cNvPr id="0" name=""/>
        <dsp:cNvSpPr/>
      </dsp:nvSpPr>
      <dsp:spPr>
        <a:xfrm rot="5400000">
          <a:off x="1132054" y="1397952"/>
          <a:ext cx="207616" cy="249140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/>
        </a:p>
      </dsp:txBody>
      <dsp:txXfrm rot="5400000">
        <a:off x="1132054" y="1397952"/>
        <a:ext cx="207616" cy="249140"/>
      </dsp:txXfrm>
    </dsp:sp>
    <dsp:sp modelId="{A78E00F8-1105-4B95-B208-D764E1602243}">
      <dsp:nvSpPr>
        <dsp:cNvPr id="0" name=""/>
        <dsp:cNvSpPr/>
      </dsp:nvSpPr>
      <dsp:spPr>
        <a:xfrm>
          <a:off x="433078" y="1660934"/>
          <a:ext cx="1605569" cy="553644"/>
        </a:xfrm>
        <a:prstGeom prst="roundRect">
          <a:avLst>
            <a:gd name="adj" fmla="val 10000"/>
          </a:avLst>
        </a:prstGeom>
        <a:solidFill>
          <a:schemeClr val="accent6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baseline="0">
            <a:solidFill>
              <a:schemeClr val="accent6">
                <a:lumMod val="75000"/>
              </a:schemeClr>
            </a:solidFill>
          </a:endParaRPr>
        </a:p>
      </dsp:txBody>
      <dsp:txXfrm>
        <a:off x="433078" y="1660934"/>
        <a:ext cx="1605569" cy="553644"/>
      </dsp:txXfrm>
    </dsp:sp>
  </dsp:spTree>
</dsp:drawing>
</file>

<file path=ppt/diagrams/drawing1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EC8E290-EE42-4FB9-88AD-CC7F6B4097EF}">
      <dsp:nvSpPr>
        <dsp:cNvPr id="0" name=""/>
        <dsp:cNvSpPr/>
      </dsp:nvSpPr>
      <dsp:spPr>
        <a:xfrm>
          <a:off x="509204" y="0"/>
          <a:ext cx="1453317" cy="553644"/>
        </a:xfrm>
        <a:prstGeom prst="roundRect">
          <a:avLst>
            <a:gd name="adj" fmla="val 10000"/>
          </a:avLst>
        </a:prstGeom>
        <a:solidFill>
          <a:srgbClr val="FFFF66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baseline="0">
            <a:solidFill>
              <a:srgbClr val="FFFF66"/>
            </a:solidFill>
          </a:endParaRPr>
        </a:p>
      </dsp:txBody>
      <dsp:txXfrm>
        <a:off x="509204" y="0"/>
        <a:ext cx="1453317" cy="553644"/>
      </dsp:txXfrm>
    </dsp:sp>
    <dsp:sp modelId="{C08ADCB5-765F-4F83-A7C0-62DE0222945D}">
      <dsp:nvSpPr>
        <dsp:cNvPr id="0" name=""/>
        <dsp:cNvSpPr/>
      </dsp:nvSpPr>
      <dsp:spPr>
        <a:xfrm rot="5400000">
          <a:off x="1132054" y="567485"/>
          <a:ext cx="207616" cy="249140"/>
        </a:xfrm>
        <a:prstGeom prst="rightArrow">
          <a:avLst>
            <a:gd name="adj1" fmla="val 60000"/>
            <a:gd name="adj2" fmla="val 50000"/>
          </a:avLst>
        </a:prstGeom>
        <a:solidFill>
          <a:srgbClr val="FFFF66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/>
        </a:p>
      </dsp:txBody>
      <dsp:txXfrm rot="5400000">
        <a:off x="1132054" y="567485"/>
        <a:ext cx="207616" cy="249140"/>
      </dsp:txXfrm>
    </dsp:sp>
    <dsp:sp modelId="{B4ABDE08-3311-4277-9E5A-49724E958426}">
      <dsp:nvSpPr>
        <dsp:cNvPr id="0" name=""/>
        <dsp:cNvSpPr/>
      </dsp:nvSpPr>
      <dsp:spPr>
        <a:xfrm>
          <a:off x="509204" y="830467"/>
          <a:ext cx="1453317" cy="553644"/>
        </a:xfrm>
        <a:prstGeom prst="roundRect">
          <a:avLst>
            <a:gd name="adj" fmla="val 10000"/>
          </a:avLst>
        </a:prstGeom>
        <a:solidFill>
          <a:srgbClr val="FFFF66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tx1"/>
              </a:solidFill>
            </a:rPr>
            <a:t>4 989 989</a:t>
          </a:r>
          <a:endParaRPr lang="cs-CZ" sz="2400" kern="1200" dirty="0">
            <a:solidFill>
              <a:schemeClr val="tx1"/>
            </a:solidFill>
          </a:endParaRPr>
        </a:p>
      </dsp:txBody>
      <dsp:txXfrm>
        <a:off x="509204" y="830467"/>
        <a:ext cx="1453317" cy="553644"/>
      </dsp:txXfrm>
    </dsp:sp>
    <dsp:sp modelId="{B921F4A3-4543-4FF1-9360-D582C0AE5263}">
      <dsp:nvSpPr>
        <dsp:cNvPr id="0" name=""/>
        <dsp:cNvSpPr/>
      </dsp:nvSpPr>
      <dsp:spPr>
        <a:xfrm rot="5400000">
          <a:off x="1132054" y="1397952"/>
          <a:ext cx="207616" cy="249140"/>
        </a:xfrm>
        <a:prstGeom prst="rightArrow">
          <a:avLst>
            <a:gd name="adj1" fmla="val 60000"/>
            <a:gd name="adj2" fmla="val 50000"/>
          </a:avLst>
        </a:prstGeom>
        <a:solidFill>
          <a:srgbClr val="FFFF66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/>
        </a:p>
      </dsp:txBody>
      <dsp:txXfrm rot="5400000">
        <a:off x="1132054" y="1397952"/>
        <a:ext cx="207616" cy="249140"/>
      </dsp:txXfrm>
    </dsp:sp>
    <dsp:sp modelId="{A78E00F8-1105-4B95-B208-D764E1602243}">
      <dsp:nvSpPr>
        <dsp:cNvPr id="0" name=""/>
        <dsp:cNvSpPr/>
      </dsp:nvSpPr>
      <dsp:spPr>
        <a:xfrm>
          <a:off x="509204" y="1660934"/>
          <a:ext cx="1453317" cy="553644"/>
        </a:xfrm>
        <a:prstGeom prst="roundRect">
          <a:avLst>
            <a:gd name="adj" fmla="val 10000"/>
          </a:avLst>
        </a:prstGeom>
        <a:solidFill>
          <a:srgbClr val="FFFF66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baseline="0">
            <a:solidFill>
              <a:srgbClr val="FFFF66"/>
            </a:solidFill>
          </a:endParaRPr>
        </a:p>
      </dsp:txBody>
      <dsp:txXfrm>
        <a:off x="509204" y="1660934"/>
        <a:ext cx="1453317" cy="553644"/>
      </dsp:txXfrm>
    </dsp:sp>
  </dsp:spTree>
</dsp:drawing>
</file>

<file path=ppt/diagrams/drawing1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EC8E290-EE42-4FB9-88AD-CC7F6B4097EF}">
      <dsp:nvSpPr>
        <dsp:cNvPr id="0" name=""/>
        <dsp:cNvSpPr/>
      </dsp:nvSpPr>
      <dsp:spPr>
        <a:xfrm>
          <a:off x="509204" y="0"/>
          <a:ext cx="1453317" cy="553644"/>
        </a:xfrm>
        <a:prstGeom prst="roundRect">
          <a:avLst>
            <a:gd name="adj" fmla="val 10000"/>
          </a:avLst>
        </a:prstGeom>
        <a:solidFill>
          <a:srgbClr val="E684D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baseline="0">
            <a:solidFill>
              <a:srgbClr val="E684DA"/>
            </a:solidFill>
          </a:endParaRPr>
        </a:p>
      </dsp:txBody>
      <dsp:txXfrm>
        <a:off x="509204" y="0"/>
        <a:ext cx="1453317" cy="553644"/>
      </dsp:txXfrm>
    </dsp:sp>
    <dsp:sp modelId="{C08ADCB5-765F-4F83-A7C0-62DE0222945D}">
      <dsp:nvSpPr>
        <dsp:cNvPr id="0" name=""/>
        <dsp:cNvSpPr/>
      </dsp:nvSpPr>
      <dsp:spPr>
        <a:xfrm rot="5400000">
          <a:off x="1132054" y="567485"/>
          <a:ext cx="207616" cy="249140"/>
        </a:xfrm>
        <a:prstGeom prst="rightArrow">
          <a:avLst>
            <a:gd name="adj1" fmla="val 60000"/>
            <a:gd name="adj2" fmla="val 50000"/>
          </a:avLst>
        </a:prstGeom>
        <a:solidFill>
          <a:srgbClr val="E684DA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/>
        </a:p>
      </dsp:txBody>
      <dsp:txXfrm rot="5400000">
        <a:off x="1132054" y="567485"/>
        <a:ext cx="207616" cy="249140"/>
      </dsp:txXfrm>
    </dsp:sp>
    <dsp:sp modelId="{B4ABDE08-3311-4277-9E5A-49724E958426}">
      <dsp:nvSpPr>
        <dsp:cNvPr id="0" name=""/>
        <dsp:cNvSpPr/>
      </dsp:nvSpPr>
      <dsp:spPr>
        <a:xfrm>
          <a:off x="509204" y="830467"/>
          <a:ext cx="1453317" cy="553644"/>
        </a:xfrm>
        <a:prstGeom prst="roundRect">
          <a:avLst>
            <a:gd name="adj" fmla="val 10000"/>
          </a:avLst>
        </a:prstGeom>
        <a:solidFill>
          <a:srgbClr val="E684D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3 730 147</a:t>
          </a:r>
          <a:endParaRPr lang="cs-CZ" sz="2400" kern="1200" dirty="0"/>
        </a:p>
      </dsp:txBody>
      <dsp:txXfrm>
        <a:off x="509204" y="830467"/>
        <a:ext cx="1453317" cy="553644"/>
      </dsp:txXfrm>
    </dsp:sp>
    <dsp:sp modelId="{B921F4A3-4543-4FF1-9360-D582C0AE5263}">
      <dsp:nvSpPr>
        <dsp:cNvPr id="0" name=""/>
        <dsp:cNvSpPr/>
      </dsp:nvSpPr>
      <dsp:spPr>
        <a:xfrm rot="5400000">
          <a:off x="1132054" y="1397952"/>
          <a:ext cx="207616" cy="249140"/>
        </a:xfrm>
        <a:prstGeom prst="rightArrow">
          <a:avLst>
            <a:gd name="adj1" fmla="val 60000"/>
            <a:gd name="adj2" fmla="val 50000"/>
          </a:avLst>
        </a:prstGeom>
        <a:solidFill>
          <a:srgbClr val="E684DA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/>
        </a:p>
      </dsp:txBody>
      <dsp:txXfrm rot="5400000">
        <a:off x="1132054" y="1397952"/>
        <a:ext cx="207616" cy="249140"/>
      </dsp:txXfrm>
    </dsp:sp>
    <dsp:sp modelId="{A78E00F8-1105-4B95-B208-D764E1602243}">
      <dsp:nvSpPr>
        <dsp:cNvPr id="0" name=""/>
        <dsp:cNvSpPr/>
      </dsp:nvSpPr>
      <dsp:spPr>
        <a:xfrm>
          <a:off x="509204" y="1660934"/>
          <a:ext cx="1453317" cy="553644"/>
        </a:xfrm>
        <a:prstGeom prst="roundRect">
          <a:avLst>
            <a:gd name="adj" fmla="val 10000"/>
          </a:avLst>
        </a:prstGeom>
        <a:solidFill>
          <a:srgbClr val="E684D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baseline="0">
            <a:solidFill>
              <a:srgbClr val="E684DA"/>
            </a:solidFill>
          </a:endParaRPr>
        </a:p>
      </dsp:txBody>
      <dsp:txXfrm>
        <a:off x="509204" y="1660934"/>
        <a:ext cx="1453317" cy="5536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53990-DE94-4F3A-B42A-F0674CC3B43E}" type="datetimeFigureOut">
              <a:rPr lang="cs-CZ" smtClean="0"/>
              <a:pPr/>
              <a:t>15.12.2011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D92CA-7135-4095-B22E-7E465E188EE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53990-DE94-4F3A-B42A-F0674CC3B43E}" type="datetimeFigureOut">
              <a:rPr lang="cs-CZ" smtClean="0"/>
              <a:pPr/>
              <a:t>15.12.2011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D92CA-7135-4095-B22E-7E465E188EE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53990-DE94-4F3A-B42A-F0674CC3B43E}" type="datetimeFigureOut">
              <a:rPr lang="cs-CZ" smtClean="0"/>
              <a:pPr/>
              <a:t>15.12.2011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D92CA-7135-4095-B22E-7E465E188EE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53990-DE94-4F3A-B42A-F0674CC3B43E}" type="datetimeFigureOut">
              <a:rPr lang="cs-CZ" smtClean="0"/>
              <a:pPr/>
              <a:t>15.12.2011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D92CA-7135-4095-B22E-7E465E188EE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53990-DE94-4F3A-B42A-F0674CC3B43E}" type="datetimeFigureOut">
              <a:rPr lang="cs-CZ" smtClean="0"/>
              <a:pPr/>
              <a:t>15.12.2011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D92CA-7135-4095-B22E-7E465E188EE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53990-DE94-4F3A-B42A-F0674CC3B43E}" type="datetimeFigureOut">
              <a:rPr lang="cs-CZ" smtClean="0"/>
              <a:pPr/>
              <a:t>15.12.2011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D92CA-7135-4095-B22E-7E465E188EE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53990-DE94-4F3A-B42A-F0674CC3B43E}" type="datetimeFigureOut">
              <a:rPr lang="cs-CZ" smtClean="0"/>
              <a:pPr/>
              <a:t>15.12.2011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D92CA-7135-4095-B22E-7E465E188EE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53990-DE94-4F3A-B42A-F0674CC3B43E}" type="datetimeFigureOut">
              <a:rPr lang="cs-CZ" smtClean="0"/>
              <a:pPr/>
              <a:t>15.12.2011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D92CA-7135-4095-B22E-7E465E188EE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53990-DE94-4F3A-B42A-F0674CC3B43E}" type="datetimeFigureOut">
              <a:rPr lang="cs-CZ" smtClean="0"/>
              <a:pPr/>
              <a:t>15.12.2011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D92CA-7135-4095-B22E-7E465E188EE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53990-DE94-4F3A-B42A-F0674CC3B43E}" type="datetimeFigureOut">
              <a:rPr lang="cs-CZ" smtClean="0"/>
              <a:pPr/>
              <a:t>15.12.2011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D92CA-7135-4095-B22E-7E465E188EE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53990-DE94-4F3A-B42A-F0674CC3B43E}" type="datetimeFigureOut">
              <a:rPr lang="cs-CZ" smtClean="0"/>
              <a:pPr/>
              <a:t>15.12.2011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D92CA-7135-4095-B22E-7E465E188EE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B53990-DE94-4F3A-B42A-F0674CC3B43E}" type="datetimeFigureOut">
              <a:rPr lang="cs-CZ" smtClean="0"/>
              <a:pPr/>
              <a:t>15.12.2011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9D92CA-7135-4095-B22E-7E465E188EE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diagramLayout" Target="../diagrams/layout3.xml"/><Relationship Id="rId18" Type="http://schemas.openxmlformats.org/officeDocument/2006/relationships/diagramLayout" Target="../diagrams/layout4.xml"/><Relationship Id="rId26" Type="http://schemas.microsoft.com/office/2007/relationships/diagramDrawing" Target="../diagrams/drawing5.xml"/><Relationship Id="rId3" Type="http://schemas.openxmlformats.org/officeDocument/2006/relationships/diagramLayout" Target="../diagrams/layout1.xml"/><Relationship Id="rId21" Type="http://schemas.microsoft.com/office/2007/relationships/diagramDrawing" Target="../diagrams/drawing4.xml"/><Relationship Id="rId7" Type="http://schemas.openxmlformats.org/officeDocument/2006/relationships/diagramData" Target="../diagrams/data2.xml"/><Relationship Id="rId12" Type="http://schemas.openxmlformats.org/officeDocument/2006/relationships/diagramData" Target="../diagrams/data3.xml"/><Relationship Id="rId17" Type="http://schemas.openxmlformats.org/officeDocument/2006/relationships/diagramData" Target="../diagrams/data4.xml"/><Relationship Id="rId25" Type="http://schemas.openxmlformats.org/officeDocument/2006/relationships/diagramColors" Target="../diagrams/colors5.xml"/><Relationship Id="rId2" Type="http://schemas.openxmlformats.org/officeDocument/2006/relationships/diagramData" Target="../diagrams/data1.xml"/><Relationship Id="rId16" Type="http://schemas.microsoft.com/office/2007/relationships/diagramDrawing" Target="../diagrams/drawing3.xml"/><Relationship Id="rId20" Type="http://schemas.openxmlformats.org/officeDocument/2006/relationships/diagramColors" Target="../diagrams/colors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24" Type="http://schemas.openxmlformats.org/officeDocument/2006/relationships/diagramQuickStyle" Target="../diagrams/quickStyle5.xml"/><Relationship Id="rId5" Type="http://schemas.openxmlformats.org/officeDocument/2006/relationships/diagramColors" Target="../diagrams/colors1.xml"/><Relationship Id="rId15" Type="http://schemas.openxmlformats.org/officeDocument/2006/relationships/diagramColors" Target="../diagrams/colors3.xml"/><Relationship Id="rId23" Type="http://schemas.openxmlformats.org/officeDocument/2006/relationships/diagramLayout" Target="../diagrams/layout5.xml"/><Relationship Id="rId10" Type="http://schemas.openxmlformats.org/officeDocument/2006/relationships/diagramColors" Target="../diagrams/colors2.xml"/><Relationship Id="rId19" Type="http://schemas.openxmlformats.org/officeDocument/2006/relationships/diagramQuickStyle" Target="../diagrams/quickStyle4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Relationship Id="rId14" Type="http://schemas.openxmlformats.org/officeDocument/2006/relationships/diagramQuickStyle" Target="../diagrams/quickStyle3.xml"/><Relationship Id="rId22" Type="http://schemas.openxmlformats.org/officeDocument/2006/relationships/diagramData" Target="../diagrams/data5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7.xml"/><Relationship Id="rId13" Type="http://schemas.openxmlformats.org/officeDocument/2006/relationships/diagramLayout" Target="../diagrams/layout8.xml"/><Relationship Id="rId18" Type="http://schemas.openxmlformats.org/officeDocument/2006/relationships/diagramLayout" Target="../diagrams/layout9.xml"/><Relationship Id="rId3" Type="http://schemas.openxmlformats.org/officeDocument/2006/relationships/diagramLayout" Target="../diagrams/layout6.xml"/><Relationship Id="rId21" Type="http://schemas.microsoft.com/office/2007/relationships/diagramDrawing" Target="../diagrams/drawing9.xml"/><Relationship Id="rId7" Type="http://schemas.openxmlformats.org/officeDocument/2006/relationships/diagramData" Target="../diagrams/data7.xml"/><Relationship Id="rId12" Type="http://schemas.openxmlformats.org/officeDocument/2006/relationships/diagramData" Target="../diagrams/data8.xml"/><Relationship Id="rId17" Type="http://schemas.openxmlformats.org/officeDocument/2006/relationships/diagramData" Target="../diagrams/data9.xml"/><Relationship Id="rId2" Type="http://schemas.openxmlformats.org/officeDocument/2006/relationships/diagramData" Target="../diagrams/data6.xml"/><Relationship Id="rId16" Type="http://schemas.microsoft.com/office/2007/relationships/diagramDrawing" Target="../diagrams/drawing8.xml"/><Relationship Id="rId20" Type="http://schemas.openxmlformats.org/officeDocument/2006/relationships/diagramColors" Target="../diagrams/colors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11" Type="http://schemas.microsoft.com/office/2007/relationships/diagramDrawing" Target="../diagrams/drawing7.xml"/><Relationship Id="rId5" Type="http://schemas.openxmlformats.org/officeDocument/2006/relationships/diagramColors" Target="../diagrams/colors6.xml"/><Relationship Id="rId15" Type="http://schemas.openxmlformats.org/officeDocument/2006/relationships/diagramColors" Target="../diagrams/colors8.xml"/><Relationship Id="rId10" Type="http://schemas.openxmlformats.org/officeDocument/2006/relationships/diagramColors" Target="../diagrams/colors7.xml"/><Relationship Id="rId19" Type="http://schemas.openxmlformats.org/officeDocument/2006/relationships/diagramQuickStyle" Target="../diagrams/quickStyle9.xml"/><Relationship Id="rId4" Type="http://schemas.openxmlformats.org/officeDocument/2006/relationships/diagramQuickStyle" Target="../diagrams/quickStyle6.xml"/><Relationship Id="rId9" Type="http://schemas.openxmlformats.org/officeDocument/2006/relationships/diagramQuickStyle" Target="../diagrams/quickStyle7.xml"/><Relationship Id="rId14" Type="http://schemas.openxmlformats.org/officeDocument/2006/relationships/diagramQuickStyle" Target="../diagrams/quickStyle8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1.xml"/><Relationship Id="rId13" Type="http://schemas.openxmlformats.org/officeDocument/2006/relationships/diagramLayout" Target="../diagrams/layout12.xml"/><Relationship Id="rId18" Type="http://schemas.openxmlformats.org/officeDocument/2006/relationships/diagramLayout" Target="../diagrams/layout13.xml"/><Relationship Id="rId26" Type="http://schemas.microsoft.com/office/2007/relationships/diagramDrawing" Target="../diagrams/drawing14.xml"/><Relationship Id="rId3" Type="http://schemas.openxmlformats.org/officeDocument/2006/relationships/diagramLayout" Target="../diagrams/layout10.xml"/><Relationship Id="rId21" Type="http://schemas.microsoft.com/office/2007/relationships/diagramDrawing" Target="../diagrams/drawing13.xml"/><Relationship Id="rId7" Type="http://schemas.openxmlformats.org/officeDocument/2006/relationships/diagramData" Target="../diagrams/data11.xml"/><Relationship Id="rId12" Type="http://schemas.openxmlformats.org/officeDocument/2006/relationships/diagramData" Target="../diagrams/data12.xml"/><Relationship Id="rId17" Type="http://schemas.openxmlformats.org/officeDocument/2006/relationships/diagramData" Target="../diagrams/data13.xml"/><Relationship Id="rId25" Type="http://schemas.openxmlformats.org/officeDocument/2006/relationships/diagramColors" Target="../diagrams/colors14.xml"/><Relationship Id="rId2" Type="http://schemas.openxmlformats.org/officeDocument/2006/relationships/diagramData" Target="../diagrams/data10.xml"/><Relationship Id="rId16" Type="http://schemas.microsoft.com/office/2007/relationships/diagramDrawing" Target="../diagrams/drawing12.xml"/><Relationship Id="rId20" Type="http://schemas.openxmlformats.org/officeDocument/2006/relationships/diagramColors" Target="../diagrams/colors13.xml"/><Relationship Id="rId29" Type="http://schemas.openxmlformats.org/officeDocument/2006/relationships/diagramQuickStyle" Target="../diagrams/quickStyle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11" Type="http://schemas.microsoft.com/office/2007/relationships/diagramDrawing" Target="../diagrams/drawing11.xml"/><Relationship Id="rId24" Type="http://schemas.openxmlformats.org/officeDocument/2006/relationships/diagramQuickStyle" Target="../diagrams/quickStyle14.xml"/><Relationship Id="rId5" Type="http://schemas.openxmlformats.org/officeDocument/2006/relationships/diagramColors" Target="../diagrams/colors10.xml"/><Relationship Id="rId15" Type="http://schemas.openxmlformats.org/officeDocument/2006/relationships/diagramColors" Target="../diagrams/colors12.xml"/><Relationship Id="rId23" Type="http://schemas.openxmlformats.org/officeDocument/2006/relationships/diagramLayout" Target="../diagrams/layout14.xml"/><Relationship Id="rId28" Type="http://schemas.openxmlformats.org/officeDocument/2006/relationships/diagramLayout" Target="../diagrams/layout15.xml"/><Relationship Id="rId10" Type="http://schemas.openxmlformats.org/officeDocument/2006/relationships/diagramColors" Target="../diagrams/colors11.xml"/><Relationship Id="rId19" Type="http://schemas.openxmlformats.org/officeDocument/2006/relationships/diagramQuickStyle" Target="../diagrams/quickStyle13.xml"/><Relationship Id="rId31" Type="http://schemas.microsoft.com/office/2007/relationships/diagramDrawing" Target="../diagrams/drawing15.xml"/><Relationship Id="rId4" Type="http://schemas.openxmlformats.org/officeDocument/2006/relationships/diagramQuickStyle" Target="../diagrams/quickStyle10.xml"/><Relationship Id="rId9" Type="http://schemas.openxmlformats.org/officeDocument/2006/relationships/diagramQuickStyle" Target="../diagrams/quickStyle11.xml"/><Relationship Id="rId14" Type="http://schemas.openxmlformats.org/officeDocument/2006/relationships/diagramQuickStyle" Target="../diagrams/quickStyle12.xml"/><Relationship Id="rId22" Type="http://schemas.openxmlformats.org/officeDocument/2006/relationships/diagramData" Target="../diagrams/data14.xml"/><Relationship Id="rId27" Type="http://schemas.openxmlformats.org/officeDocument/2006/relationships/diagramData" Target="../diagrams/data15.xml"/><Relationship Id="rId30" Type="http://schemas.openxmlformats.org/officeDocument/2006/relationships/diagramColors" Target="../diagrams/colors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cs-CZ" sz="7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ČÍSELNÉ ŘADY</a:t>
            </a:r>
            <a:endParaRPr lang="cs-CZ" sz="72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DOPLŇ ČÍSELNÉ ŘADY.</a:t>
            </a:r>
            <a:endParaRPr lang="cs-CZ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0" y="1071546"/>
          <a:ext cx="9144000" cy="10715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Zástupný symbol pro obsah 3"/>
          <p:cNvGraphicFramePr>
            <a:graphicFrameLocks/>
          </p:cNvGraphicFramePr>
          <p:nvPr/>
        </p:nvGraphicFramePr>
        <p:xfrm>
          <a:off x="0" y="2214554"/>
          <a:ext cx="9144000" cy="10715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22" name="Zástupný symbol pro obsah 3"/>
          <p:cNvGraphicFramePr>
            <a:graphicFrameLocks/>
          </p:cNvGraphicFramePr>
          <p:nvPr/>
        </p:nvGraphicFramePr>
        <p:xfrm>
          <a:off x="0" y="3357562"/>
          <a:ext cx="9144000" cy="10715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23" name="Zástupný symbol pro obsah 3"/>
          <p:cNvGraphicFramePr>
            <a:graphicFrameLocks/>
          </p:cNvGraphicFramePr>
          <p:nvPr/>
        </p:nvGraphicFramePr>
        <p:xfrm>
          <a:off x="0" y="4572008"/>
          <a:ext cx="9144000" cy="10715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graphicFrame>
        <p:nvGraphicFramePr>
          <p:cNvPr id="24" name="Zástupný symbol pro obsah 3"/>
          <p:cNvGraphicFramePr>
            <a:graphicFrameLocks/>
          </p:cNvGraphicFramePr>
          <p:nvPr/>
        </p:nvGraphicFramePr>
        <p:xfrm>
          <a:off x="0" y="5786430"/>
          <a:ext cx="9144000" cy="10715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2" r:lo="rId23" r:qs="rId24" r:cs="rId2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14356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NAJDI PRAVIDLO A DOPLŇ ČÍSELNOU ŘADU.</a:t>
            </a:r>
            <a:endParaRPr lang="cs-CZ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0" y="1214422"/>
          <a:ext cx="4143372" cy="22145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0" name="Zástupný symbol pro obsah 5"/>
          <p:cNvGraphicFramePr>
            <a:graphicFrameLocks/>
          </p:cNvGraphicFramePr>
          <p:nvPr/>
        </p:nvGraphicFramePr>
        <p:xfrm>
          <a:off x="5000628" y="1214422"/>
          <a:ext cx="4143372" cy="22145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11" name="Zástupný symbol pro obsah 5"/>
          <p:cNvGraphicFramePr>
            <a:graphicFrameLocks/>
          </p:cNvGraphicFramePr>
          <p:nvPr/>
        </p:nvGraphicFramePr>
        <p:xfrm>
          <a:off x="0" y="4357694"/>
          <a:ext cx="4143372" cy="22145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12" name="Zástupný symbol pro obsah 5"/>
          <p:cNvGraphicFramePr>
            <a:graphicFrameLocks/>
          </p:cNvGraphicFramePr>
          <p:nvPr/>
        </p:nvGraphicFramePr>
        <p:xfrm>
          <a:off x="5000628" y="4357694"/>
          <a:ext cx="4143372" cy="22145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rmAutofit fontScale="90000"/>
          </a:bodyPr>
          <a:lstStyle/>
          <a:p>
            <a:pPr algn="just"/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 ČÍSLŮM UPROSTŘED UVEĎ ČÍSLA, KTERÁ V ČÍSELNÉ ŘADĚ LEŽÍ HNED PŘED A HNED ZA DANÝM ČÍSLEM.</a:t>
            </a:r>
            <a:endParaRPr lang="cs-CZ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0" y="1357298"/>
          <a:ext cx="2471726" cy="22145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Zástupný symbol pro obsah 3"/>
          <p:cNvGraphicFramePr>
            <a:graphicFrameLocks/>
          </p:cNvGraphicFramePr>
          <p:nvPr/>
        </p:nvGraphicFramePr>
        <p:xfrm>
          <a:off x="3357554" y="1357298"/>
          <a:ext cx="2471726" cy="22145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6" name="Zástupný symbol pro obsah 3"/>
          <p:cNvGraphicFramePr>
            <a:graphicFrameLocks/>
          </p:cNvGraphicFramePr>
          <p:nvPr/>
        </p:nvGraphicFramePr>
        <p:xfrm>
          <a:off x="6672274" y="1357298"/>
          <a:ext cx="2471726" cy="22145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7" name="Zástupný symbol pro obsah 3"/>
          <p:cNvGraphicFramePr>
            <a:graphicFrameLocks/>
          </p:cNvGraphicFramePr>
          <p:nvPr/>
        </p:nvGraphicFramePr>
        <p:xfrm>
          <a:off x="6672274" y="4357694"/>
          <a:ext cx="2471726" cy="22145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graphicFrame>
        <p:nvGraphicFramePr>
          <p:cNvPr id="8" name="Zástupný symbol pro obsah 3"/>
          <p:cNvGraphicFramePr>
            <a:graphicFrameLocks/>
          </p:cNvGraphicFramePr>
          <p:nvPr/>
        </p:nvGraphicFramePr>
        <p:xfrm>
          <a:off x="3357554" y="4357694"/>
          <a:ext cx="2471726" cy="22145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2" r:lo="rId23" r:qs="rId24" r:cs="rId25"/>
          </a:graphicData>
        </a:graphic>
      </p:graphicFrame>
      <p:graphicFrame>
        <p:nvGraphicFramePr>
          <p:cNvPr id="9" name="Zástupný symbol pro obsah 3"/>
          <p:cNvGraphicFramePr>
            <a:graphicFrameLocks/>
          </p:cNvGraphicFramePr>
          <p:nvPr/>
        </p:nvGraphicFramePr>
        <p:xfrm>
          <a:off x="0" y="4286256"/>
          <a:ext cx="2471726" cy="22145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7" r:lo="rId28" r:qs="rId29" r:cs="rId30"/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119</Words>
  <Application>Microsoft Office PowerPoint</Application>
  <PresentationFormat>Předvádění na obrazovce (4:3)</PresentationFormat>
  <Paragraphs>33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sady Office</vt:lpstr>
      <vt:lpstr>ČÍSELNÉ ŘADY</vt:lpstr>
      <vt:lpstr>DOPLŇ ČÍSELNÉ ŘADY.</vt:lpstr>
      <vt:lpstr>NAJDI PRAVIDLO A DOPLŇ ČÍSELNOU ŘADU.</vt:lpstr>
      <vt:lpstr>K ČÍSLŮM UPROSTŘED UVEĎ ČÍSLA, KTERÁ V ČÍSELNÉ ŘADĚ LEŽÍ HNED PŘED A HNED ZA DANÝM ČÍSLEM.</vt:lpstr>
    </vt:vector>
  </TitlesOfParts>
  <Company>Lenka Galasová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ČÍSELNÉ ŘADY</dc:title>
  <dc:creator>Lenka Galasová</dc:creator>
  <cp:lastModifiedBy>rokytnice2</cp:lastModifiedBy>
  <cp:revision>13</cp:revision>
  <dcterms:created xsi:type="dcterms:W3CDTF">2011-12-14T20:28:10Z</dcterms:created>
  <dcterms:modified xsi:type="dcterms:W3CDTF">2011-12-15T10:47:29Z</dcterms:modified>
</cp:coreProperties>
</file>