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handoutMasterIdLst>
    <p:handoutMasterId r:id="rId14"/>
  </p:handoutMasterIdLst>
  <p:sldIdLst>
    <p:sldId id="426" r:id="rId2"/>
    <p:sldId id="427" r:id="rId3"/>
    <p:sldId id="434" r:id="rId4"/>
    <p:sldId id="429" r:id="rId5"/>
    <p:sldId id="436" r:id="rId6"/>
    <p:sldId id="437" r:id="rId7"/>
    <p:sldId id="438" r:id="rId8"/>
    <p:sldId id="439" r:id="rId9"/>
    <p:sldId id="440" r:id="rId10"/>
    <p:sldId id="441" r:id="rId11"/>
    <p:sldId id="442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Mgr. Miroslav Žalud" initials="MMŽ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BBE85"/>
    <a:srgbClr val="987206"/>
    <a:srgbClr val="FF6161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1838" autoAdjust="0"/>
    <p:restoredTop sz="89307" autoAdjust="0"/>
  </p:normalViewPr>
  <p:slideViewPr>
    <p:cSldViewPr>
      <p:cViewPr>
        <p:scale>
          <a:sx n="75" d="100"/>
          <a:sy n="75" d="100"/>
        </p:scale>
        <p:origin x="-1704" y="-2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3167A5-E474-42D2-85EB-CABF4B02AF82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7077C-1CFB-424A-91B5-D575263572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088228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57ECFF-7375-408E-84D1-F6CF77001FFA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FAB662-9120-460F-8C77-93F00EE333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353136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6232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6416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4328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770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6E8C742-24AA-4E5B-A337-F38C23F26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11ED03-F3CC-4048-B489-F55446C7D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9792B-87C7-44EB-A3DF-D3400D68D5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AD423-2DCC-4FDF-98FA-BD7B47035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556AAF6-06E8-49BE-8A09-92EFC03B5B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582A-1D29-4864-8352-300BA30D1B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039DD-CC5C-47F5-BB00-A964EA5EF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C9DF2-3FED-408C-A307-21990C442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A48F-6E64-44B0-A24E-BFFB5AF0C2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024DC-60B0-414E-BF6E-F507D1F1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B7686-2EDE-4C05-B69C-C0B3ED8D5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AD60321-F5D7-4DC4-820B-7D8FB0939C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38796"/>
            <a:ext cx="7632848" cy="5904656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školy: Základní škola Chomutov, Písečná 5144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materiálu: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VY_52_INOVACE_20_Velká_Morava_ad2</a:t>
            </a:r>
            <a:endParaRPr lang="cs-CZ" sz="8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 1.07/1.4.00/21.3355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Mgr. Angela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Doubravová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Datum tvorby: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03.01.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2012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Cílový ročník: čtvrtý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oblast/obor: Člověk a jeho svět</a:t>
            </a:r>
            <a:endParaRPr lang="cs-CZ" sz="8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Klíčové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slovo: </a:t>
            </a:r>
            <a:r>
              <a:rPr lang="cs-CZ" sz="80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Mojmírovci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Mojmír I., Rastislav, Mojmír II., Svatopluk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:  Tato prezentace slouží k názornému výkladu učiva o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Velkomoravské říši a jejích panovnících</a:t>
            </a:r>
            <a:endParaRPr lang="cs-CZ" sz="8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lnSpc>
                <a:spcPct val="170000"/>
              </a:lnSpc>
            </a:pP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755576" y="6029086"/>
            <a:ext cx="3888432" cy="688504"/>
          </a:xfrm>
        </p:spPr>
        <p:txBody>
          <a:bodyPr/>
          <a:lstStyle/>
          <a:p>
            <a:pPr algn="l"/>
            <a:r>
              <a:rPr lang="cs-CZ" i="1" dirty="0">
                <a:solidFill>
                  <a:schemeClr val="tx1"/>
                </a:solidFill>
              </a:rPr>
              <a:t>Autorem materiálu a všech jeho částí,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i="1" dirty="0">
                <a:solidFill>
                  <a:schemeClr val="tx1"/>
                </a:solidFill>
              </a:rPr>
              <a:t>není-li uvedeno jinak, je Mgr. Angela Doubravová.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i="1" dirty="0">
                <a:solidFill>
                  <a:schemeClr val="tx1"/>
                </a:solidFill>
              </a:rPr>
              <a:t>Financováno z ESF a státního rozpočtu ČR. 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7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6057026"/>
            <a:ext cx="2879596" cy="67487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429649845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686800" cy="864096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Velkomoravská říše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7. století pád </a:t>
            </a:r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Sámovi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říše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Zprávy o našem území na 150 let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zmizely.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822 první zmínka o Moravanech, dokončen sjednocovací proces mezi kmeny na obranu proti cizím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útočníkům.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Nástup dynastie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Mojmírovců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8071992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382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Kníže </a:t>
            </a:r>
            <a:r>
              <a:rPr lang="cs-CZ" dirty="0" err="1" smtClean="0"/>
              <a:t>mojmír</a:t>
            </a:r>
            <a:r>
              <a:rPr lang="cs-CZ" dirty="0" smtClean="0"/>
              <a:t> I.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5301208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" name="Zástupný symbol pro obrázek 8" descr="mojmir-i_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1399" b="1399"/>
          <a:stretch>
            <a:fillRect/>
          </a:stretch>
        </p:blipFill>
        <p:spPr>
          <a:xfrm>
            <a:off x="2339752" y="1412776"/>
            <a:ext cx="4579764" cy="4927995"/>
          </a:xfrm>
        </p:spPr>
      </p:pic>
    </p:spTree>
    <p:extLst>
      <p:ext uri="{BB962C8B-B14F-4D97-AF65-F5344CB8AC3E}">
        <p14:creationId xmlns:p14="http://schemas.microsoft.com/office/powerpoint/2010/main" val="3673072272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491880" y="260648"/>
            <a:ext cx="2254024" cy="841248"/>
          </a:xfrm>
        </p:spPr>
        <p:txBody>
          <a:bodyPr/>
          <a:lstStyle/>
          <a:p>
            <a:r>
              <a:rPr lang="cs-CZ" dirty="0" smtClean="0"/>
              <a:t>MOJMÍR </a:t>
            </a:r>
            <a:r>
              <a:rPr lang="cs-CZ" dirty="0" smtClean="0"/>
              <a:t>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Nesporně schopný </a:t>
            </a: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panovník.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Podporoval šíření křesťanství na </a:t>
            </a: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Moravě.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Rozšířil území svého státu o oblast mezi řekami Dyjí a </a:t>
            </a: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Dunajem.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4365098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260648"/>
            <a:ext cx="5400600" cy="910208"/>
          </a:xfrm>
        </p:spPr>
        <p:txBody>
          <a:bodyPr/>
          <a:lstStyle/>
          <a:p>
            <a:pPr algn="ctr"/>
            <a:r>
              <a:rPr lang="cs-CZ" dirty="0" smtClean="0"/>
              <a:t>Kníže </a:t>
            </a:r>
            <a:r>
              <a:rPr lang="cs-CZ" dirty="0" err="1" smtClean="0"/>
              <a:t>rastislav</a:t>
            </a:r>
            <a:endParaRPr lang="cs-CZ" dirty="0"/>
          </a:p>
        </p:txBody>
      </p:sp>
      <p:pic>
        <p:nvPicPr>
          <p:cNvPr id="4" name="Zástupný symbol pro obrázek 7" descr="rastislav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731" b="731"/>
          <a:stretch>
            <a:fillRect/>
          </a:stretch>
        </p:blipFill>
        <p:spPr>
          <a:xfrm>
            <a:off x="2483768" y="1556792"/>
            <a:ext cx="4475184" cy="4546140"/>
          </a:xfrm>
        </p:spPr>
      </p:pic>
    </p:spTree>
    <p:extLst>
      <p:ext uri="{BB962C8B-B14F-4D97-AF65-F5344CB8AC3E}">
        <p14:creationId xmlns:p14="http://schemas.microsoft.com/office/powerpoint/2010/main" val="350785949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75856" y="332656"/>
            <a:ext cx="2448272" cy="841248"/>
          </a:xfrm>
        </p:spPr>
        <p:txBody>
          <a:bodyPr/>
          <a:lstStyle/>
          <a:p>
            <a:r>
              <a:rPr lang="cs-CZ" dirty="0" err="1" smtClean="0"/>
              <a:t>rastislav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96975"/>
            <a:ext cx="8686800" cy="488315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Synovec  Mojmíra I.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Požádal Byzantského císaře o vyslání mise, která by vychovala vlastní Moravské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duchovenstvo.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Výsledkem bylo vyslání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Konstantina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Metoděje (bratrů z Řecké Soluně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Velký význam pro všechny Slovanské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národy.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Nový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nepřítel - synovec </a:t>
            </a:r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Svatopluk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zrádně zajal svého strýce, vydal ho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nepřátelům.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Rastislav do konce života zůstal uvězněn,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slepý,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kdesi v bavorském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klášteře.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6889805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Kníže </a:t>
            </a:r>
            <a:r>
              <a:rPr lang="cs-CZ" dirty="0" err="1" smtClean="0"/>
              <a:t>svatopluk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412776"/>
            <a:ext cx="4018756" cy="4916563"/>
          </a:xfrm>
        </p:spPr>
      </p:pic>
    </p:spTree>
    <p:extLst>
      <p:ext uri="{BB962C8B-B14F-4D97-AF65-F5344CB8AC3E}">
        <p14:creationId xmlns:p14="http://schemas.microsoft.com/office/powerpoint/2010/main" val="2171109095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59832" y="260648"/>
            <a:ext cx="2758080" cy="821776"/>
          </a:xfrm>
        </p:spPr>
        <p:txBody>
          <a:bodyPr/>
          <a:lstStyle/>
          <a:p>
            <a:r>
              <a:rPr lang="cs-CZ" dirty="0" smtClean="0"/>
              <a:t>SVATOPLUK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25538"/>
            <a:ext cx="8686800" cy="5183187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Synovec knížete Rastislava a původně údělný kníže Nitranský, byl  udatným a u sousedních kmenů obávaným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mužem.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Trůn získal tak, že se spojil s Moravany a s jejich pomocí porazil Franky. 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 Svatoplukovy vlády v letech 871-894 dosáhla Velká Morava největšího rozsahu a kontrolu nad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Čechami.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Svatoplukově říši se poddali i Polabští Slované a platili každoroční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tribut.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68889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686800" cy="739552"/>
          </a:xfrm>
        </p:spPr>
        <p:txBody>
          <a:bodyPr/>
          <a:lstStyle/>
          <a:p>
            <a:pPr algn="ctr"/>
            <a:r>
              <a:rPr lang="cs-CZ" dirty="0" smtClean="0"/>
              <a:t>Kníže </a:t>
            </a:r>
            <a:r>
              <a:rPr lang="cs-CZ" dirty="0" err="1" smtClean="0"/>
              <a:t>mojmír</a:t>
            </a:r>
            <a:r>
              <a:rPr lang="cs-CZ" dirty="0" smtClean="0"/>
              <a:t> II.</a:t>
            </a:r>
            <a:endParaRPr lang="cs-CZ" dirty="0"/>
          </a:p>
        </p:txBody>
      </p:sp>
      <p:pic>
        <p:nvPicPr>
          <p:cNvPr id="4" name="Zástupný symbol pro obrázek 6" descr="mojmir-ii_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2026" r="2026"/>
          <a:stretch>
            <a:fillRect/>
          </a:stretch>
        </p:blipFill>
        <p:spPr>
          <a:xfrm>
            <a:off x="2555776" y="1556792"/>
            <a:ext cx="4248472" cy="4942420"/>
          </a:xfrm>
        </p:spPr>
      </p:pic>
    </p:spTree>
    <p:extLst>
      <p:ext uri="{BB962C8B-B14F-4D97-AF65-F5344CB8AC3E}">
        <p14:creationId xmlns:p14="http://schemas.microsoft.com/office/powerpoint/2010/main" val="2198126823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59832" y="332656"/>
            <a:ext cx="2830088" cy="893784"/>
          </a:xfrm>
        </p:spPr>
        <p:txBody>
          <a:bodyPr/>
          <a:lstStyle/>
          <a:p>
            <a:r>
              <a:rPr lang="cs-CZ" dirty="0" smtClean="0"/>
              <a:t>MOJMÍR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341438"/>
            <a:ext cx="8686800" cy="504031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Nejstarší Svatoplukův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syn. 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Hned po svém nástupu na knížecí stolec  se dostal do obtížné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situace.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 východu hrozily vpády Maďarů, ze západu útok východofranského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krále.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 Moravy odpadávala dobytá a poplatná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území. 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Odolával tlaku sousedních  zemí, ale roku 907 se prameny o Moravanech vůbec nezmiňují. Předpokládá se, že v té době už Mojmír II. zahynul a Morava byla do značné míry Maďary zpustošena. </a:t>
            </a:r>
            <a:endParaRPr lang="cs-CZ" sz="2800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902183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352928" cy="838200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Ilustrace byly čerpány z internetových </a:t>
            </a:r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stránek: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http://www.panovnici.estranky.cz/img/mid/236/svatopluk-i.-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olomoucky.jpg  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03.01.2012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htp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www.miam.estranky.sk/img/picture/89/rastislav.gif 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03.01.2012</a:t>
            </a:r>
            <a:endParaRPr lang="cs-CZ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http://www.moravacizmoravy.estranky.cz/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img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picture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/30/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mojmir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-i..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gif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03.01.2012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http://www.moravacizmoravy.estranky.cz/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img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picture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/31/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mojmir-ii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..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gif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03.01.2012</a:t>
            </a:r>
            <a:endParaRPr lang="cs-CZ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057331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2635</TotalTime>
  <Words>404</Words>
  <Application>Microsoft Office PowerPoint</Application>
  <PresentationFormat>Předvádění na obrazovce (4:3)</PresentationFormat>
  <Paragraphs>54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Velkomoravská říše</vt:lpstr>
      <vt:lpstr>Kníže mojmír I.</vt:lpstr>
      <vt:lpstr>MOJMÍR I.</vt:lpstr>
      <vt:lpstr>Kníže rastislav</vt:lpstr>
      <vt:lpstr>rastislav</vt:lpstr>
      <vt:lpstr>Kníže svatopluk</vt:lpstr>
      <vt:lpstr>SVATOPLUK</vt:lpstr>
      <vt:lpstr>Kníže mojmír II.</vt:lpstr>
      <vt:lpstr>MOJMÍR II.</vt:lpstr>
      <vt:lpstr>Ilustrace byly čerpány z internetových stránek:</vt:lpstr>
    </vt:vector>
  </TitlesOfParts>
  <Company>GNJ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Panovníci Českých zemí</dc:title>
  <dc:creator>lukas.salivar</dc:creator>
  <dc:description>upravil a hudbu dodal Kozoroh - květen 2010</dc:description>
  <cp:lastModifiedBy>Mgr. Miroslav Žalud</cp:lastModifiedBy>
  <cp:revision>221</cp:revision>
  <dcterms:created xsi:type="dcterms:W3CDTF">2003-11-26T11:59:29Z</dcterms:created>
  <dcterms:modified xsi:type="dcterms:W3CDTF">2012-08-14T06:43:55Z</dcterms:modified>
</cp:coreProperties>
</file>