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426" r:id="rId2"/>
    <p:sldId id="427" r:id="rId3"/>
    <p:sldId id="434" r:id="rId4"/>
    <p:sldId id="429" r:id="rId5"/>
    <p:sldId id="433" r:id="rId6"/>
    <p:sldId id="435" r:id="rId7"/>
    <p:sldId id="436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BE85"/>
    <a:srgbClr val="987206"/>
    <a:srgbClr val="FF616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1838" autoAdjust="0"/>
    <p:restoredTop sz="89343" autoAdjust="0"/>
  </p:normalViewPr>
  <p:slideViewPr>
    <p:cSldViewPr>
      <p:cViewPr>
        <p:scale>
          <a:sx n="75" d="100"/>
          <a:sy n="75" d="100"/>
        </p:scale>
        <p:origin x="-91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3167A5-E474-42D2-85EB-CABF4B02AF82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077C-1CFB-424A-91B5-D575263572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08822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7ECFF-7375-408E-84D1-F6CF77001FF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AB662-9120-460F-8C77-93F00EE3332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5313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623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4432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9FAB662-9120-460F-8C77-93F00EE3332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889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6E8C742-24AA-4E5B-A337-F38C23F269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611ED03-F3CC-4048-B489-F55446C7D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9792B-87C7-44EB-A3DF-D3400D68D5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D423-2DCC-4FDF-98FA-BD7B470356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556AAF6-06E8-49BE-8A09-92EFC03B5B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B582A-1D29-4864-8352-300BA30D1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39DD-CC5C-47F5-BB00-A964EA5EF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C9DF2-3FED-408C-A307-21990C4421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A48F-6E64-44B0-A24E-BFFB5AF0C2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024DC-60B0-414E-BF6E-F507D1F13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B7686-2EDE-4C05-B69C-C0B3ED8D57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AD60321-F5D7-4DC4-820B-7D8FB0939C3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38796"/>
            <a:ext cx="7632848" cy="5904656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školy: Základní škola Chomutov, Písečná 5144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800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80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VY_52_INOVACE_21_Konstantin </a:t>
            </a:r>
            <a:r>
              <a:rPr lang="cs-CZ" sz="80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80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Metoděj_ad2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 1.07/1.4.00/21.3355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Mgr. Angela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Doubravová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tvorby: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19.01. 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2012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Cílový ročník: čtvrtý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oblast/obor: Člověk a jeho svět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Klíčové slovo: křesťanství, Konstantin, Metoděj, hlaholice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Tato prezentace slouží k názornému výkladu učiva o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Konstantinu a Metoději</a:t>
            </a:r>
            <a:endParaRPr lang="cs-CZ" sz="8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cs-CZ" sz="8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lnSpc>
                <a:spcPct val="170000"/>
              </a:lnSpc>
            </a:pP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755576" y="6029086"/>
            <a:ext cx="3888432" cy="688504"/>
          </a:xfrm>
        </p:spPr>
        <p:txBody>
          <a:bodyPr/>
          <a:lstStyle/>
          <a:p>
            <a:pPr algn="l"/>
            <a:r>
              <a:rPr lang="cs-CZ" i="1" dirty="0">
                <a:solidFill>
                  <a:schemeClr val="tx1"/>
                </a:solidFill>
              </a:rPr>
              <a:t>Autorem materiálu a všech jeho částí,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i="1" dirty="0">
                <a:solidFill>
                  <a:schemeClr val="tx1"/>
                </a:solidFill>
              </a:rPr>
              <a:t>není-li uvedeno jinak, je Mgr. Angela Doubravová.</a:t>
            </a:r>
            <a:endParaRPr lang="cs-CZ" dirty="0">
              <a:solidFill>
                <a:schemeClr val="tx1"/>
              </a:solidFill>
            </a:endParaRPr>
          </a:p>
          <a:p>
            <a:pPr algn="l"/>
            <a:r>
              <a:rPr lang="cs-CZ" i="1" dirty="0">
                <a:solidFill>
                  <a:schemeClr val="tx1"/>
                </a:solidFill>
              </a:rPr>
              <a:t>Financováno z ESF a státního rozpočtu ČR.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7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057026"/>
            <a:ext cx="2879596" cy="67487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29649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1385392"/>
          </a:xfrm>
        </p:spPr>
        <p:txBody>
          <a:bodyPr>
            <a:noAutofit/>
          </a:bodyPr>
          <a:lstStyle/>
          <a:p>
            <a:pPr algn="ctr"/>
            <a:r>
              <a:rPr lang="cs-CZ" sz="3200" b="1" dirty="0" smtClean="0">
                <a:effectLst/>
              </a:rPr>
              <a:t>KONSTANTIN A METODĚJ</a:t>
            </a:r>
            <a:r>
              <a:rPr lang="cs-CZ" sz="3200" b="1" dirty="0">
                <a:effectLst/>
              </a:rPr>
              <a:t/>
            </a:r>
            <a:br>
              <a:rPr lang="cs-CZ" sz="3200" b="1" dirty="0">
                <a:effectLst/>
              </a:rPr>
            </a:br>
            <a:endParaRPr lang="cs-CZ" sz="3200" dirty="0"/>
          </a:p>
        </p:txBody>
      </p:sp>
      <p:pic>
        <p:nvPicPr>
          <p:cNvPr id="4" name="Zástupný symbol pro obsah 4" descr="Cyril a Metoděj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1268760"/>
            <a:ext cx="3368774" cy="4648908"/>
          </a:xfrm>
        </p:spPr>
      </p:pic>
    </p:spTree>
    <p:extLst>
      <p:ext uri="{BB962C8B-B14F-4D97-AF65-F5344CB8AC3E}">
        <p14:creationId xmlns:p14="http://schemas.microsoft.com/office/powerpoint/2010/main" val="20480719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ŠÍŘENÍ NOVÉHO NÁBOŽENSTVÍ, VÍRA V JEDINÉHO KŘESŤANSKÉHO BOHA </a:t>
            </a:r>
            <a:endParaRPr lang="cs-CZ" b="1" dirty="0"/>
          </a:p>
        </p:txBody>
      </p:sp>
      <p:pic>
        <p:nvPicPr>
          <p:cNvPr id="5" name="Zástupný symbol pro obsah 4" descr="th_kostel_9_stol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92080" y="2204864"/>
            <a:ext cx="3048000" cy="1993900"/>
          </a:xfrm>
        </p:spPr>
      </p:pic>
      <p:sp>
        <p:nvSpPr>
          <p:cNvPr id="6" name="TextovéPole 5"/>
          <p:cNvSpPr txBox="1"/>
          <p:nvPr/>
        </p:nvSpPr>
        <p:spPr>
          <a:xfrm>
            <a:off x="6084168" y="530120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 descr="th_kostel_pohansk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7724" y="4559932"/>
            <a:ext cx="3045564" cy="194421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23528" y="2102396"/>
            <a:ext cx="46546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dirty="0"/>
              <a:t>Bývalí </a:t>
            </a:r>
            <a:r>
              <a:rPr lang="cs-CZ" dirty="0">
                <a:solidFill>
                  <a:srgbClr val="FF0000"/>
                </a:solidFill>
              </a:rPr>
              <a:t>pohané</a:t>
            </a:r>
            <a:r>
              <a:rPr lang="cs-CZ" dirty="0"/>
              <a:t> se měnili v </a:t>
            </a:r>
            <a:r>
              <a:rPr lang="cs-CZ" dirty="0">
                <a:solidFill>
                  <a:srgbClr val="FF0000"/>
                </a:solidFill>
              </a:rPr>
              <a:t>křesťany</a:t>
            </a:r>
            <a:r>
              <a:rPr lang="cs-CZ" dirty="0"/>
              <a:t> – uznání jediného křesťanského </a:t>
            </a:r>
            <a:r>
              <a:rPr lang="cs-CZ" dirty="0" smtClean="0"/>
              <a:t>boha.</a:t>
            </a:r>
            <a:endParaRPr lang="cs-CZ" dirty="0"/>
          </a:p>
          <a:p>
            <a:pPr marL="342900" indent="-342900">
              <a:buFont typeface="Wingdings" pitchFamily="2" charset="2"/>
              <a:buChar char="Ø"/>
            </a:pPr>
            <a:r>
              <a:rPr lang="cs-CZ" dirty="0"/>
              <a:t>Křesťanství pojmenováno dle Ježíše Krista, syna </a:t>
            </a:r>
            <a:r>
              <a:rPr lang="cs-CZ" dirty="0" smtClean="0"/>
              <a:t>božího.</a:t>
            </a:r>
            <a:endParaRPr lang="cs-CZ" dirty="0"/>
          </a:p>
          <a:p>
            <a:pPr marL="342900" indent="-342900">
              <a:buFont typeface="Wingdings" pitchFamily="2" charset="2"/>
              <a:buChar char="Ø"/>
            </a:pPr>
            <a:r>
              <a:rPr lang="cs-CZ" dirty="0"/>
              <a:t>Nové zákony chování - nesnadné dodržování (milovat bližní, ctít rodiče, nekrást a nezabíjet</a:t>
            </a:r>
            <a:r>
              <a:rPr lang="cs-CZ" dirty="0" smtClean="0"/>
              <a:t>…).</a:t>
            </a:r>
            <a:endParaRPr lang="cs-CZ" dirty="0"/>
          </a:p>
          <a:p>
            <a:pPr marL="342900" indent="-342900">
              <a:buFont typeface="Wingdings" pitchFamily="2" charset="2"/>
              <a:buChar char="Ø"/>
            </a:pPr>
            <a:r>
              <a:rPr lang="cs-CZ" dirty="0"/>
              <a:t>Boha uctívali v dřevěných a kamenných kostelech, které si </a:t>
            </a:r>
            <a:r>
              <a:rPr lang="cs-CZ" dirty="0" smtClean="0"/>
              <a:t>stavěli.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0722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/>
              </a:rPr>
              <a:t>NOVÍ UČITELÉ VÍRY</a:t>
            </a:r>
            <a:endParaRPr lang="cs-CZ" sz="4000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Kníže Rastislav pozval učitele víry - věrozvěsty                                  </a:t>
            </a:r>
            <a:r>
              <a:rPr lang="cs-CZ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Konstantina a </a:t>
            </a:r>
            <a:r>
              <a:rPr lang="cs-CZ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Metoděje</a:t>
            </a:r>
            <a:r>
              <a:rPr lang="cs-C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Bratři z řecké Soluně, oba velmi </a:t>
            </a:r>
            <a:r>
              <a:rPr lang="cs-C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vzdělaní.</a:t>
            </a:r>
            <a:endParaRPr lang="cs-CZ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Mluvili Slovanským nářečím, které bylo srozumitelné obyčejným </a:t>
            </a:r>
            <a:r>
              <a:rPr lang="cs-C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lidem.</a:t>
            </a:r>
            <a:endParaRPr lang="cs-CZ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Konstantin </a:t>
            </a: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vymyslel nové Slovanské písmo </a:t>
            </a:r>
            <a:r>
              <a:rPr lang="cs-CZ" sz="21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1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HLAHOLICI </a:t>
            </a: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později zjednodušené </a:t>
            </a:r>
            <a:r>
              <a:rPr lang="cs-CZ" sz="21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1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CYRILICI</a:t>
            </a:r>
            <a:r>
              <a:rPr lang="cs-CZ" sz="21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1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 Slovanského jazyka přeložil důležité časti </a:t>
            </a:r>
            <a:r>
              <a:rPr lang="cs-CZ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bible.</a:t>
            </a:r>
            <a:endParaRPr lang="cs-CZ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Bohoslužby ve slovanském jazyce museli nejprve obhájit u samotného papeže v Římě.</a:t>
            </a: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Konstantin, přijal nové jméno Cyril a na Moravu se již nevrátil, v Římě zemřel.</a:t>
            </a:r>
          </a:p>
          <a:p>
            <a:pPr>
              <a:buFont typeface="Wingdings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Oba byli prohlášeni za svaté.</a:t>
            </a:r>
          </a:p>
          <a:p>
            <a:pPr>
              <a:buFont typeface="Wingdings" pitchFamily="2" charset="2"/>
              <a:buChar char="Ø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3650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4824536" cy="8382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/>
              </a:rPr>
              <a:t>HLAHOLICE</a:t>
            </a:r>
            <a:endParaRPr lang="cs-CZ" sz="4000" b="1" dirty="0">
              <a:effectLst/>
            </a:endParaRPr>
          </a:p>
        </p:txBody>
      </p:sp>
      <p:pic>
        <p:nvPicPr>
          <p:cNvPr id="4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50" y="1708150"/>
            <a:ext cx="5562600" cy="4305300"/>
          </a:xfrm>
        </p:spPr>
      </p:pic>
    </p:spTree>
    <p:extLst>
      <p:ext uri="{BB962C8B-B14F-4D97-AF65-F5344CB8AC3E}">
        <p14:creationId xmlns:p14="http://schemas.microsoft.com/office/powerpoint/2010/main" val="42406574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Odpověz správně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První Slovanští věrozvěsti se jmenovali: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Michal a Metoděj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Cyril a Martin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Konstantin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Metoděj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Konstantin přijal jméno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Mojmír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Cyril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Rastislav</a:t>
            </a:r>
          </a:p>
          <a:p>
            <a:pPr marL="514350" indent="-514350">
              <a:buFont typeface="+mj-lt"/>
              <a:buAutoNum type="alphaLcParenR"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První slovanské písmo se nazývalo:</a:t>
            </a:r>
          </a:p>
          <a:p>
            <a:pPr>
              <a:lnSpc>
                <a:spcPct val="150000"/>
              </a:lnSpc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Hlaholice</a:t>
            </a:r>
          </a:p>
          <a:p>
            <a:pPr>
              <a:buFont typeface="+mj-lt"/>
              <a:buAutoNum type="alphaLcParenR"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Cyrilice</a:t>
            </a:r>
          </a:p>
          <a:p>
            <a:pPr>
              <a:buFont typeface="+mj-lt"/>
              <a:buAutoNum type="alphaLcParenR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Latinka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Lidé uctívali boha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 svých domech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kamenných a dřevěných kostelech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klášterech</a:t>
            </a:r>
          </a:p>
          <a:p>
            <a:pPr marL="514350" indent="-514350">
              <a:buFont typeface="+mj-lt"/>
              <a:buAutoNum type="alphaLcParenR"/>
            </a:pPr>
            <a:endParaRPr lang="cs-CZ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29439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Ilustrace byly čerpány z internetových stránek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000" dirty="0" smtClean="0"/>
              <a:t>http://www.</a:t>
            </a:r>
            <a:r>
              <a:rPr lang="cs-CZ" sz="2000" dirty="0" err="1" smtClean="0"/>
              <a:t>orthodoxia.cz</a:t>
            </a:r>
            <a:r>
              <a:rPr lang="cs-CZ" sz="2000" dirty="0" smtClean="0"/>
              <a:t>/c_m/</a:t>
            </a:r>
            <a:r>
              <a:rPr lang="cs-CZ" sz="2000" dirty="0" err="1" smtClean="0"/>
              <a:t>img</a:t>
            </a:r>
            <a:r>
              <a:rPr lang="cs-CZ" sz="2000" dirty="0" smtClean="0"/>
              <a:t>/</a:t>
            </a:r>
            <a:r>
              <a:rPr lang="cs-CZ" sz="2000" dirty="0" err="1" smtClean="0"/>
              <a:t>cyrmet.gif</a:t>
            </a:r>
            <a:r>
              <a:rPr lang="cs-CZ" sz="2000" dirty="0" smtClean="0"/>
              <a:t>, 19.01. 2012</a:t>
            </a:r>
          </a:p>
          <a:p>
            <a:pPr>
              <a:buNone/>
            </a:pPr>
            <a:r>
              <a:rPr lang="cs-CZ" sz="2000" dirty="0" smtClean="0"/>
              <a:t>http://nd01.jxs.cz/895/654/6a4b2994c2_24364318_o2.gif, 19.01. 2012</a:t>
            </a:r>
          </a:p>
          <a:p>
            <a:pPr>
              <a:buNone/>
            </a:pPr>
            <a:r>
              <a:rPr lang="cs-CZ" sz="2000" dirty="0" smtClean="0"/>
              <a:t>http</a:t>
            </a:r>
            <a:r>
              <a:rPr lang="cs-CZ" sz="2000" smtClean="0"/>
              <a:t>://uhmrednasky.fpf.slu.cz/</a:t>
            </a:r>
            <a:r>
              <a:rPr lang="cs-CZ" sz="2000" dirty="0" err="1" smtClean="0"/>
              <a:t>uploads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</a:t>
            </a:r>
            <a:r>
              <a:rPr lang="cs-CZ" sz="2000" dirty="0" err="1" smtClean="0"/>
              <a:t>umeni_velke_moravy</a:t>
            </a:r>
            <a:r>
              <a:rPr lang="cs-CZ" sz="2000" dirty="0" smtClean="0"/>
              <a:t>/web_kostel_9_stol.jpg, 19.01. 2012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2580</TotalTime>
  <Words>311</Words>
  <Application>Microsoft Office PowerPoint</Application>
  <PresentationFormat>Předvádění na obrazovce (4:3)</PresentationFormat>
  <Paragraphs>54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KONSTANTIN A METODĚJ </vt:lpstr>
      <vt:lpstr>ŠÍŘENÍ NOVÉHO NÁBOŽENSTVÍ, VÍRA V JEDINÉHO KŘESŤANSKÉHO BOHA </vt:lpstr>
      <vt:lpstr>NOVÍ UČITELÉ VÍRY</vt:lpstr>
      <vt:lpstr>HLAHOLICE</vt:lpstr>
      <vt:lpstr>Odpověz správně</vt:lpstr>
      <vt:lpstr>Ilustrace byly čerpány z internetových stránek</vt:lpstr>
    </vt:vector>
  </TitlesOfParts>
  <Company>GNJ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Panovníci Českých zemí</dc:title>
  <dc:creator>lukas.salivar</dc:creator>
  <dc:description>upravil a hudbu dodal Kozoroh - květen 2010</dc:description>
  <cp:lastModifiedBy>učitel</cp:lastModifiedBy>
  <cp:revision>211</cp:revision>
  <dcterms:created xsi:type="dcterms:W3CDTF">2003-11-26T11:59:29Z</dcterms:created>
  <dcterms:modified xsi:type="dcterms:W3CDTF">2012-08-02T16:25:54Z</dcterms:modified>
</cp:coreProperties>
</file>