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handoutMasterIdLst>
    <p:handoutMasterId r:id="rId10"/>
  </p:handoutMasterIdLst>
  <p:sldIdLst>
    <p:sldId id="426" r:id="rId2"/>
    <p:sldId id="427" r:id="rId3"/>
    <p:sldId id="428" r:id="rId4"/>
    <p:sldId id="432" r:id="rId5"/>
    <p:sldId id="430" r:id="rId6"/>
    <p:sldId id="431" r:id="rId7"/>
    <p:sldId id="41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BE85"/>
    <a:srgbClr val="987206"/>
    <a:srgbClr val="FF616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38" autoAdjust="0"/>
    <p:restoredTop sz="89343" autoAdjust="0"/>
  </p:normalViewPr>
  <p:slideViewPr>
    <p:cSldViewPr>
      <p:cViewPr>
        <p:scale>
          <a:sx n="75" d="100"/>
          <a:sy n="75" d="100"/>
        </p:scale>
        <p:origin x="-13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167A5-E474-42D2-85EB-CABF4B02AF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077C-1CFB-424A-91B5-D57526357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8822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7ECFF-7375-408E-84D1-F6CF77001FFA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AB662-9120-460F-8C77-93F00EE333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5313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623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927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E8C742-24AA-4E5B-A337-F38C23F26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11ED03-F3CC-4048-B489-F55446C7D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9792B-87C7-44EB-A3DF-D3400D68D5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AD423-2DCC-4FDF-98FA-BD7B47035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56AAF6-06E8-49BE-8A09-92EFC03B5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582A-1D29-4864-8352-300BA30D1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039DD-CC5C-47F5-BB00-A964EA5EF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9DF2-3FED-408C-A307-21990C442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A48F-6E64-44B0-A24E-BFFB5AF0C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024DC-60B0-414E-BF6E-F507D1F1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B7686-2EDE-4C05-B69C-C0B3ED8D5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60321-F5D7-4DC4-820B-7D8FB0939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cut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6632"/>
            <a:ext cx="7632848" cy="5857328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školy: Základní škola Chomutov, Písečná 5144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VY_52_INOVACE_26_Mistr_Jan_Hus_ad2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 1.07/1.4.00/21.3355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Doubravová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tvorby: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13.04.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Cílový ročník: čtvrtý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oblast/obor: Člověk a jeho svět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Klíčové slovo: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Jan Hus, Betlémská kaple, kacířství, kněží, Kostnice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  Tato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slouží k názornému výkladu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učiva o Mistru Janu Husovi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lnSpc>
                <a:spcPct val="170000"/>
              </a:lnSpc>
            </a:pP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755576" y="6007660"/>
            <a:ext cx="3888432" cy="688504"/>
          </a:xfrm>
        </p:spPr>
        <p:txBody>
          <a:bodyPr/>
          <a:lstStyle/>
          <a:p>
            <a:pPr algn="l"/>
            <a:r>
              <a:rPr lang="cs-CZ" i="1" dirty="0">
                <a:solidFill>
                  <a:schemeClr val="tx1"/>
                </a:solidFill>
              </a:rPr>
              <a:t>Autorem materiálu a všech jeho částí,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není-li uvedeno jinak, je Mgr. Angela Doubravová.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i="1" dirty="0">
                <a:solidFill>
                  <a:schemeClr val="tx1"/>
                </a:solidFill>
              </a:rPr>
              <a:t>Financováno z ESF a státního rozpočtu ČR.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021288"/>
            <a:ext cx="2879596" cy="67487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29649845"/>
      </p:ext>
    </p:extLst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Algerian" pitchFamily="82" charset="0"/>
              </a:rPr>
              <a:t>Jan hus a jeho doba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Syn Karla IV., Václav nedokázal udržet autoritu královské moci a šlechta se přestala krále obávat, dokonce se odvážili jej na čas uvěznit.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Zesílilo utiskování poddaných, v zemi se začala </a:t>
            </a:r>
            <a:r>
              <a:rPr lang="cs-CZ" sz="2800" dirty="0"/>
              <a:t>š</a:t>
            </a:r>
            <a:r>
              <a:rPr lang="cs-CZ" sz="2800" dirty="0" smtClean="0"/>
              <a:t>ířit neustálá drobná válka.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Mnozí kněží a církevní hodnostáři zapomněli na Kristovo učení a žili v přepychu a bohatství.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Velké pobouření vyvolalo vybírání odpustků (za peníze budou odpuštěny zlé skutky).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50139286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Algerian" pitchFamily="82" charset="0"/>
              </a:rPr>
              <a:t>Mistr </a:t>
            </a:r>
            <a:r>
              <a:rPr lang="cs-CZ" sz="4800" dirty="0" err="1" smtClean="0">
                <a:latin typeface="Algerian" pitchFamily="82" charset="0"/>
              </a:rPr>
              <a:t>jan</a:t>
            </a:r>
            <a:r>
              <a:rPr lang="cs-CZ" sz="4800" dirty="0" smtClean="0">
                <a:latin typeface="Algerian" pitchFamily="82" charset="0"/>
              </a:rPr>
              <a:t> hus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Český kněz, profesor na pražské univerzitě, proto měl titul mistr.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Kázal v </a:t>
            </a:r>
            <a:r>
              <a:rPr lang="cs-CZ" sz="2300" b="1" dirty="0" smtClean="0"/>
              <a:t>KAPLI BETLÉMSKÉ</a:t>
            </a:r>
            <a:r>
              <a:rPr lang="cs-CZ" sz="2300" dirty="0" smtClean="0"/>
              <a:t>, vyzýval církev, aby se vzdala majetku a pomáhala všem chudým a trpícím.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Prostý lid byl nadšený, ale bohatí se začali obávat o svůj majetek.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Hus musel z Prahy odejít, dokud neodejde, církev zakázala všechny církevní obřady (svatby, křtiny, pohřby…..).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Usadil se na Kozím Hrádku, kde kázal chudému lidu.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08494641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12776"/>
            <a:ext cx="3843713" cy="52565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Portrét mistra </a:t>
            </a:r>
            <a:r>
              <a:rPr lang="cs-CZ" dirty="0" err="1" smtClean="0"/>
              <a:t>jana</a:t>
            </a:r>
            <a:r>
              <a:rPr lang="cs-CZ" dirty="0" smtClean="0"/>
              <a:t> husa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92771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60648"/>
            <a:ext cx="7438600" cy="841248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Algerian" pitchFamily="82" charset="0"/>
              </a:rPr>
              <a:t>Provinění proti církvi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435280" cy="475205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Církev jej obvinila, že zradil křesťanství.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byl pozván na Koncil do Kostnice v Německu.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Hus i přes všechna varování přátel věřil, že bude mít možnost. přesvědčit všechny o své pravdě, a vydal se do Kostnice.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Zde byl uvězněn, odsouzen jako kacíř (že zradil křesťanství), koncil žádal, aby odvolal své učení.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Neustoupi</a:t>
            </a:r>
            <a:r>
              <a:rPr lang="cs-CZ" sz="2400" dirty="0"/>
              <a:t>l</a:t>
            </a:r>
            <a:r>
              <a:rPr lang="cs-CZ" sz="2400" dirty="0" smtClean="0"/>
              <a:t> a byl upálen na hranici 6.7. 1415.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93186689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36712"/>
            <a:ext cx="7200800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409426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UPÁLENÍ MISTRA JANA HUSA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49438813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ILUSTRACE byly čerpány z internetových stránek: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 marL="0" indent="0">
              <a:lnSpc>
                <a:spcPct val="200000"/>
              </a:lnSpc>
              <a:buNone/>
            </a:pPr>
            <a:r>
              <a:rPr lang="cs-CZ" sz="2000" dirty="0"/>
              <a:t>http://upload.wikimedia.org/wikipedia/commons/thumb/4/4c/Jan_Vil%C3%ADmek_-_</a:t>
            </a:r>
            <a:r>
              <a:rPr lang="cs-CZ" sz="2000" dirty="0" smtClean="0"/>
              <a:t>Mistr_Jan_Hus.jpg/438px-Jan_Vil%C3%ADmek 13.4.2012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000" dirty="0"/>
              <a:t>http://mvbcstudentministry.com/wp-content/uploads/2012/03/John-Huss-Jan-Hus- 13.4.2012</a:t>
            </a:r>
          </a:p>
          <a:p>
            <a:pPr marL="0" indent="0">
              <a:lnSpc>
                <a:spcPct val="200000"/>
              </a:lnSpc>
              <a:buNone/>
            </a:pPr>
            <a:endParaRPr lang="cs-CZ" sz="2000" dirty="0" smtClean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2397</TotalTime>
  <Words>342</Words>
  <Application>Microsoft Office PowerPoint</Application>
  <PresentationFormat>Předvádění na obrazovce (4:3)</PresentationFormat>
  <Paragraphs>39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Jan hus a jeho doba</vt:lpstr>
      <vt:lpstr>Mistr jan hus</vt:lpstr>
      <vt:lpstr>Portrét mistra jana husa</vt:lpstr>
      <vt:lpstr>Provinění proti církvi</vt:lpstr>
      <vt:lpstr>Prezentace aplikace PowerPoint</vt:lpstr>
      <vt:lpstr>ILUSTRACE byly čerpány z internetových stránek:</vt:lpstr>
    </vt:vector>
  </TitlesOfParts>
  <Company>GNJ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Panovníci Českých zemí</dc:title>
  <dc:creator>lukas.salivar</dc:creator>
  <dc:description>upravil a hudbu dodal Kozoroh - květen 2010</dc:description>
  <cp:lastModifiedBy>učitel</cp:lastModifiedBy>
  <cp:revision>178</cp:revision>
  <dcterms:created xsi:type="dcterms:W3CDTF">2003-11-26T11:59:29Z</dcterms:created>
  <dcterms:modified xsi:type="dcterms:W3CDTF">2012-08-02T16:27:24Z</dcterms:modified>
</cp:coreProperties>
</file>