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1DBC96-EECE-49F2-903D-9BE582321B33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FF0971B-7B21-4C2E-B4D6-8839B61E77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13315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87495220"/>
              </p:ext>
            </p:extLst>
          </p:nvPr>
        </p:nvGraphicFramePr>
        <p:xfrm>
          <a:off x="1096963" y="517525"/>
          <a:ext cx="6904037" cy="6127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1089206" imgH="9825942" progId="Word.Document.8">
                  <p:embed/>
                </p:oleObj>
              </mc:Choice>
              <mc:Fallback>
                <p:oleObj name="Document" r:id="rId3" imgW="11089206" imgH="982594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6963" y="517525"/>
                        <a:ext cx="6904037" cy="6127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8684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pravidla přípravy slavnostních hostin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Dohodnutí důležitých okolností v potřebném časovém předstihu</a:t>
            </a:r>
          </a:p>
          <a:p>
            <a:r>
              <a:rPr lang="cs-CZ" dirty="0" smtClean="0"/>
              <a:t>Stanovení stejných pravidel pro všechny účastníky</a:t>
            </a:r>
          </a:p>
          <a:p>
            <a:r>
              <a:rPr lang="cs-CZ" dirty="0" smtClean="0"/>
              <a:t>Pevné stanovení  časových údajů, začátek a konec hostin</a:t>
            </a:r>
          </a:p>
          <a:p>
            <a:r>
              <a:rPr lang="cs-CZ" dirty="0" smtClean="0"/>
              <a:t>Předem stanovený způsob placení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etapy pořádání hostin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Předběžná dohoda</a:t>
            </a:r>
          </a:p>
          <a:p>
            <a:r>
              <a:rPr lang="cs-CZ" dirty="0" smtClean="0"/>
              <a:t>Písemná objednávka</a:t>
            </a:r>
          </a:p>
          <a:p>
            <a:r>
              <a:rPr lang="cs-CZ" dirty="0" smtClean="0"/>
              <a:t>Osobní návštěva hostitele a dojednání všech podrobností, sepsání pracovního příkazu, složení finanční zálohy</a:t>
            </a:r>
          </a:p>
          <a:p>
            <a:r>
              <a:rPr lang="cs-CZ" dirty="0" smtClean="0"/>
              <a:t>Organizační  zajištění hostiny, předání pracovních příkazů personálu, vypracování potřebných dokumentů</a:t>
            </a:r>
          </a:p>
          <a:p>
            <a:r>
              <a:rPr lang="cs-CZ" dirty="0" smtClean="0"/>
              <a:t>Zajištění vlastní hostiny</a:t>
            </a:r>
          </a:p>
          <a:p>
            <a:r>
              <a:rPr lang="cs-CZ" dirty="0" smtClean="0"/>
              <a:t>Vystavení a ověření účtu za hostinu, fakturace</a:t>
            </a:r>
          </a:p>
          <a:p>
            <a:r>
              <a:rPr lang="cs-CZ" dirty="0" smtClean="0"/>
              <a:t>Vyhodnocení hostiny a případná následná opatření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Písemná objednávka banketu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Datum a čas akce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Účel pohoštění a počet hostů</a:t>
            </a:r>
          </a:p>
          <a:p>
            <a:endParaRPr lang="cs-CZ" dirty="0"/>
          </a:p>
          <a:p>
            <a:r>
              <a:rPr lang="cs-CZ" dirty="0" smtClean="0"/>
              <a:t>Finanční limit na osobu nebo celková suma za hostinu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Údaje o objednavateli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příkaz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Dostává jako doklad hostitel a všichni odpovědní pracovníci zúčastnění na zajištění hostiny.</a:t>
            </a:r>
          </a:p>
          <a:p>
            <a:r>
              <a:rPr lang="cs-CZ" dirty="0" smtClean="0"/>
              <a:t>Pracovní příkaz obsahuje:</a:t>
            </a:r>
          </a:p>
          <a:p>
            <a:r>
              <a:rPr lang="cs-CZ" dirty="0" smtClean="0"/>
              <a:t>Náležitosti písemné objednávky</a:t>
            </a:r>
          </a:p>
          <a:p>
            <a:r>
              <a:rPr lang="cs-CZ" dirty="0" smtClean="0"/>
              <a:t>Místnost, popř. prostory konání akce</a:t>
            </a:r>
          </a:p>
          <a:p>
            <a:r>
              <a:rPr lang="cs-CZ" dirty="0" smtClean="0"/>
              <a:t>Začátek a konec hostiny</a:t>
            </a:r>
          </a:p>
          <a:p>
            <a:r>
              <a:rPr lang="cs-CZ" dirty="0" smtClean="0"/>
              <a:t>Jméno vedoucího obsluhy</a:t>
            </a:r>
          </a:p>
          <a:p>
            <a:r>
              <a:rPr lang="cs-CZ" dirty="0" smtClean="0"/>
              <a:t>Dohodnuté menu včetně nápojů a výjimek</a:t>
            </a:r>
          </a:p>
          <a:p>
            <a:r>
              <a:rPr lang="cs-CZ" dirty="0" smtClean="0"/>
              <a:t>Způsob pohoštění doprovodu (pokud je)</a:t>
            </a:r>
          </a:p>
          <a:p>
            <a:r>
              <a:rPr lang="cs-CZ" dirty="0" smtClean="0"/>
              <a:t>Organizace obsluhy</a:t>
            </a:r>
          </a:p>
          <a:p>
            <a:r>
              <a:rPr lang="cs-CZ" dirty="0" smtClean="0"/>
              <a:t>Výzdoba tabule a místnosti, zajištění jmenovek a menu</a:t>
            </a:r>
          </a:p>
          <a:p>
            <a:r>
              <a:rPr lang="cs-CZ" dirty="0" smtClean="0"/>
              <a:t>Zvláštní přání hostitele</a:t>
            </a:r>
          </a:p>
          <a:p>
            <a:r>
              <a:rPr lang="cs-CZ" dirty="0" smtClean="0"/>
              <a:t>Jména osob s podpisovým a rozhodovacím právem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Zajištění slavnostní hostiny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Stanovení počtu obsluhujících ( 6 – 10 hostů =1 </a:t>
            </a:r>
            <a:r>
              <a:rPr lang="cs-CZ" dirty="0" err="1" smtClean="0"/>
              <a:t>jídlonoš</a:t>
            </a:r>
            <a:r>
              <a:rPr lang="cs-CZ" dirty="0" smtClean="0"/>
              <a:t>, max. 20 hostů 1 </a:t>
            </a:r>
            <a:r>
              <a:rPr lang="cs-CZ" dirty="0" err="1" smtClean="0"/>
              <a:t>nápojař</a:t>
            </a:r>
            <a:r>
              <a:rPr lang="cs-CZ" dirty="0" smtClean="0"/>
              <a:t>)</a:t>
            </a:r>
          </a:p>
          <a:p>
            <a:r>
              <a:rPr lang="cs-CZ" dirty="0" smtClean="0"/>
              <a:t>Zajištění potřebného zboží v dostatečném množství</a:t>
            </a:r>
          </a:p>
          <a:p>
            <a:r>
              <a:rPr lang="cs-CZ" dirty="0" smtClean="0"/>
              <a:t>Zajištění inventáře ( rezerva asi 10%)</a:t>
            </a:r>
          </a:p>
          <a:p>
            <a:r>
              <a:rPr lang="cs-CZ" dirty="0" smtClean="0"/>
              <a:t>Obstarání výzdoby, tištění menu </a:t>
            </a:r>
            <a:r>
              <a:rPr lang="cs-CZ" smtClean="0"/>
              <a:t>a jmenovek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SALAČ, Gustav. </a:t>
            </a:r>
            <a:r>
              <a:rPr lang="cs-CZ" i="1" dirty="0" smtClean="0"/>
              <a:t>Stolničení</a:t>
            </a:r>
            <a:r>
              <a:rPr lang="cs-CZ" dirty="0" smtClean="0"/>
              <a:t>. </a:t>
            </a:r>
            <a:r>
              <a:rPr lang="cs-CZ" smtClean="0"/>
              <a:t>Praha: Fortuna, 1996, ISBN 80-7168-333-7. 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56</TotalTime>
  <Words>235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Dokument aplikace Microsoft Word 97–2003</vt:lpstr>
      <vt:lpstr>Prezentace aplikace PowerPoint</vt:lpstr>
      <vt:lpstr>Základní pravidla přípravy slavnostních hostin</vt:lpstr>
      <vt:lpstr>Základní etapy pořádání hostin</vt:lpstr>
      <vt:lpstr>Písemná objednávka banketu</vt:lpstr>
      <vt:lpstr>Pracovní příkaz</vt:lpstr>
      <vt:lpstr>Zajištění slavnostní hostiny</vt:lpstr>
      <vt:lpstr>citace</vt:lpstr>
    </vt:vector>
  </TitlesOfParts>
  <Company>eMachines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Valued eMachines Customer</dc:creator>
  <cp:lastModifiedBy>Landová Pavlína</cp:lastModifiedBy>
  <cp:revision>8</cp:revision>
  <dcterms:created xsi:type="dcterms:W3CDTF">2012-08-07T19:34:54Z</dcterms:created>
  <dcterms:modified xsi:type="dcterms:W3CDTF">2012-09-03T10:47:04Z</dcterms:modified>
</cp:coreProperties>
</file>