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B2A6FE1-029D-45F2-87AF-CACABA9063A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BC2ACD-5F56-4E0D-A908-7BA772A91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5095792"/>
              </p:ext>
            </p:extLst>
          </p:nvPr>
        </p:nvGraphicFramePr>
        <p:xfrm>
          <a:off x="1096963" y="517525"/>
          <a:ext cx="6904037" cy="6111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89206" imgH="9809746" progId="Word.Document.8">
                  <p:embed/>
                </p:oleObj>
              </mc:Choice>
              <mc:Fallback>
                <p:oleObj name="Document" r:id="rId3" imgW="11089206" imgH="9809746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11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949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Flambování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Dohotovování pokrmu u stolu hosta pomocí hořícího alkoholu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pravidla flambování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Používáme otevřený oheň</a:t>
            </a:r>
          </a:p>
          <a:p>
            <a:r>
              <a:rPr lang="cs-CZ" dirty="0" smtClean="0"/>
              <a:t>Před flambováním pánvičky dobře zahřejeme</a:t>
            </a:r>
          </a:p>
          <a:p>
            <a:r>
              <a:rPr lang="cs-CZ" dirty="0" smtClean="0"/>
              <a:t>Pokrm dobře prohřejeme</a:t>
            </a:r>
          </a:p>
          <a:p>
            <a:r>
              <a:rPr lang="cs-CZ" dirty="0" smtClean="0"/>
              <a:t>Na porci používáme  0,02 l pálenky s vyšším obsahem alkoholu</a:t>
            </a:r>
          </a:p>
          <a:p>
            <a:r>
              <a:rPr lang="cs-CZ" dirty="0" smtClean="0"/>
              <a:t>Lihovinu zapalujeme mírným nakloněním pánvičky k hořáku nebo pomocí lžíce </a:t>
            </a:r>
            <a:r>
              <a:rPr lang="cs-CZ" dirty="0"/>
              <a:t>č</a:t>
            </a:r>
            <a:r>
              <a:rPr lang="cs-CZ" dirty="0" smtClean="0"/>
              <a:t>i naběračky</a:t>
            </a:r>
          </a:p>
          <a:p>
            <a:r>
              <a:rPr lang="cs-CZ" dirty="0" smtClean="0"/>
              <a:t>Používáme min. 40% alkohol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Flambování palačinek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Používáme dvě pánve</a:t>
            </a:r>
          </a:p>
          <a:p>
            <a:r>
              <a:rPr lang="cs-CZ" dirty="0" smtClean="0"/>
              <a:t>Připravíme koktejl, v druhé pánvi zahřejeme s kouskem másla</a:t>
            </a:r>
          </a:p>
          <a:p>
            <a:r>
              <a:rPr lang="cs-CZ" dirty="0" smtClean="0"/>
              <a:t>Koktejl – cukr, máslo (2 lžíce cukru, 20g másla pro jednu osobu)</a:t>
            </a:r>
          </a:p>
          <a:p>
            <a:r>
              <a:rPr lang="cs-CZ" dirty="0" smtClean="0"/>
              <a:t>Cukr necháme zkaramelizovat, shrneme stranou, přidáme šťávu z citronu a pomeranče, 0,02l likéru</a:t>
            </a:r>
          </a:p>
          <a:p>
            <a:r>
              <a:rPr lang="cs-CZ" dirty="0" smtClean="0"/>
              <a:t>Vložíme palačinky</a:t>
            </a:r>
          </a:p>
          <a:p>
            <a:r>
              <a:rPr lang="cs-CZ" dirty="0" smtClean="0"/>
              <a:t>Plníme, přeložíme</a:t>
            </a:r>
          </a:p>
          <a:p>
            <a:r>
              <a:rPr lang="cs-CZ" dirty="0" smtClean="0"/>
              <a:t>Přeložíme na druhou pánev a flambujeme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</a:t>
            </a:r>
            <a:r>
              <a:rPr lang="cs-CZ" smtClean="0"/>
              <a:t>Praha: Fortuna, 1996, ISBN 80-7168-333-7.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</TotalTime>
  <Words>125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Dokument aplikace Microsoft Word 97–2003</vt:lpstr>
      <vt:lpstr>Prezentace aplikace PowerPoint</vt:lpstr>
      <vt:lpstr>Flambování</vt:lpstr>
      <vt:lpstr>Základní pravidla flambování</vt:lpstr>
      <vt:lpstr>Flambování palačinek</vt:lpstr>
      <vt:lpstr>citace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Landová Pavlína</cp:lastModifiedBy>
  <cp:revision>7</cp:revision>
  <dcterms:created xsi:type="dcterms:W3CDTF">2012-08-15T14:13:17Z</dcterms:created>
  <dcterms:modified xsi:type="dcterms:W3CDTF">2012-09-03T09:23:21Z</dcterms:modified>
</cp:coreProperties>
</file>