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017B2B-B391-4065-A11D-00FDBE38657D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EE22F34-A5A1-4F7E-BA84-01A1AFE9D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682687"/>
              </p:ext>
            </p:extLst>
          </p:nvPr>
        </p:nvGraphicFramePr>
        <p:xfrm>
          <a:off x="1096963" y="517525"/>
          <a:ext cx="6735762" cy="5959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118066" imgH="9806867" progId="Word.Document.8">
                  <p:embed/>
                </p:oleObj>
              </mc:Choice>
              <mc:Fallback>
                <p:oleObj name="Document" r:id="rId3" imgW="11118066" imgH="9806867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735762" cy="5959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73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techniky obsluhy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Pravidla  = souhrn základních pouček o profesionálním chování, použití inventáře, podávání pokrmů , nápojů a </a:t>
            </a:r>
            <a:r>
              <a:rPr lang="cs-CZ" dirty="0" err="1" smtClean="0"/>
              <a:t>debarasu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Používání inventáře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Vše nosíme v levé ruce, pravou používáme k manipulaci se zbožím</a:t>
            </a:r>
          </a:p>
          <a:p>
            <a:r>
              <a:rPr lang="cs-CZ" dirty="0" smtClean="0"/>
              <a:t>Tácky – používáme při servisu menšího množství nápojů a polévek, při </a:t>
            </a:r>
            <a:r>
              <a:rPr lang="cs-CZ" dirty="0" err="1" smtClean="0"/>
              <a:t>debarasu</a:t>
            </a:r>
            <a:r>
              <a:rPr lang="cs-CZ" dirty="0" smtClean="0"/>
              <a:t>, držíme je v levé ruce ve výši pasu</a:t>
            </a:r>
          </a:p>
          <a:p>
            <a:r>
              <a:rPr lang="cs-CZ" dirty="0" smtClean="0"/>
              <a:t>Plata – používáme při servisu většího množství pokrmů, polévek a nápojů.,držíme v levé ruce ve výši pasu</a:t>
            </a:r>
          </a:p>
          <a:p>
            <a:r>
              <a:rPr lang="cs-CZ" dirty="0" smtClean="0"/>
              <a:t>Velká plata – pokládáme při servisu pokrmů i nápojů na příruční stůl dále nosíme pokrmy v rukách a nápoje na táccích. Velká plata nosíme na prstech nebo na dlani levé ruky ve výši ramen.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nápojů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Veškeré nápoje podáváme zprava, zakládáme je 1cm nad špičku nože nebo k pravé ruce</a:t>
            </a:r>
          </a:p>
          <a:p>
            <a:r>
              <a:rPr lang="cs-CZ" dirty="0" smtClean="0"/>
              <a:t>Při servisu čepovaných nápojů používáme cejchované sklo</a:t>
            </a:r>
          </a:p>
          <a:p>
            <a:r>
              <a:rPr lang="cs-CZ" dirty="0" smtClean="0"/>
              <a:t>Znak na skle a viněta na lahvi má směřovat k hostovi</a:t>
            </a:r>
          </a:p>
          <a:p>
            <a:r>
              <a:rPr lang="cs-CZ" dirty="0" smtClean="0"/>
              <a:t>Lahvové nápoje otevíráme u stolu , naléváme asi dvě třetiny sklenky a lahev postavíme  vpravo za sklenku</a:t>
            </a:r>
          </a:p>
          <a:p>
            <a:r>
              <a:rPr lang="cs-CZ" dirty="0" smtClean="0"/>
              <a:t>Sklenka k lahvovému nápoji má mít asi polovinu obsahu lahve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Používáme </a:t>
            </a:r>
            <a:r>
              <a:rPr lang="cs-CZ" dirty="0" err="1" smtClean="0"/>
              <a:t>příručník</a:t>
            </a:r>
            <a:endParaRPr lang="cs-CZ" dirty="0" smtClean="0"/>
          </a:p>
          <a:p>
            <a:r>
              <a:rPr lang="cs-CZ" dirty="0" smtClean="0"/>
              <a:t>Pokrmy podáváme zprava při překládání pokrmy servírujeme zleva</a:t>
            </a:r>
          </a:p>
          <a:p>
            <a:r>
              <a:rPr lang="cs-CZ" dirty="0" smtClean="0"/>
              <a:t>Při servisu respektujeme společenská pravidla, obsluhujeme i </a:t>
            </a:r>
            <a:r>
              <a:rPr lang="cs-CZ" dirty="0" err="1" smtClean="0"/>
              <a:t>debarusujeme</a:t>
            </a:r>
            <a:r>
              <a:rPr lang="cs-CZ" dirty="0" smtClean="0"/>
              <a:t> najednou</a:t>
            </a:r>
          </a:p>
          <a:p>
            <a:r>
              <a:rPr lang="cs-CZ" dirty="0" smtClean="0"/>
              <a:t>Studené přílohy-kompoty a saláty můžeme založit předem, kompoty vpravo, saláty vlevo.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Překládání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běžné při složité a banketní obsluze</a:t>
            </a:r>
          </a:p>
          <a:p>
            <a:r>
              <a:rPr lang="cs-CZ" dirty="0" smtClean="0"/>
              <a:t>Držení překládacího příboru:</a:t>
            </a:r>
          </a:p>
          <a:p>
            <a:r>
              <a:rPr lang="cs-CZ" dirty="0" smtClean="0"/>
              <a:t>Volné obě ruce- držíme v levé ruce vidličku  a v pravé lžíci</a:t>
            </a:r>
          </a:p>
          <a:p>
            <a:r>
              <a:rPr lang="cs-CZ" dirty="0" smtClean="0"/>
              <a:t>Při volné jedné ruce držíme celý příbor v ruce pravé. Běžný způsob držení – lžíce vespod, vidlička nahoře.</a:t>
            </a:r>
          </a:p>
          <a:p>
            <a:r>
              <a:rPr lang="cs-CZ" dirty="0" smtClean="0"/>
              <a:t>Klešťový – vidlička s obrácenými hroty proti lžíci</a:t>
            </a:r>
          </a:p>
          <a:p>
            <a:r>
              <a:rPr lang="cs-CZ" dirty="0" smtClean="0"/>
              <a:t>Naplocho – vidlička a lžíce vedle sebe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Debaras</a:t>
            </a:r>
            <a:r>
              <a:rPr lang="cs-CZ" dirty="0" smtClean="0"/>
              <a:t> použitého inventáře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Debaras</a:t>
            </a:r>
            <a:r>
              <a:rPr lang="cs-CZ" dirty="0" smtClean="0"/>
              <a:t> provádíme obvykle zprava</a:t>
            </a:r>
          </a:p>
          <a:p>
            <a:r>
              <a:rPr lang="cs-CZ" dirty="0" smtClean="0"/>
              <a:t>Inventář od nápojů na tácky</a:t>
            </a:r>
          </a:p>
          <a:p>
            <a:r>
              <a:rPr lang="cs-CZ" dirty="0" smtClean="0"/>
              <a:t>Inventář od pokrmů </a:t>
            </a:r>
            <a:r>
              <a:rPr lang="cs-CZ" dirty="0" err="1" smtClean="0"/>
              <a:t>debarasujeme</a:t>
            </a:r>
            <a:r>
              <a:rPr lang="cs-CZ" dirty="0" smtClean="0"/>
              <a:t> </a:t>
            </a:r>
            <a:r>
              <a:rPr lang="cs-CZ" dirty="0" err="1" smtClean="0"/>
              <a:t>dvoutalířovým</a:t>
            </a:r>
            <a:r>
              <a:rPr lang="cs-CZ" dirty="0" smtClean="0"/>
              <a:t> způsobem – </a:t>
            </a:r>
            <a:r>
              <a:rPr lang="cs-CZ" dirty="0" err="1" smtClean="0"/>
              <a:t>debaras</a:t>
            </a:r>
            <a:r>
              <a:rPr lang="cs-CZ" dirty="0" smtClean="0"/>
              <a:t> beze zbytků</a:t>
            </a:r>
          </a:p>
          <a:p>
            <a:r>
              <a:rPr lang="cs-CZ" dirty="0" err="1" smtClean="0"/>
              <a:t>Třítalířovým</a:t>
            </a:r>
            <a:r>
              <a:rPr lang="cs-CZ" dirty="0" smtClean="0"/>
              <a:t> způsobem – </a:t>
            </a:r>
            <a:r>
              <a:rPr lang="cs-CZ" dirty="0" err="1" smtClean="0"/>
              <a:t>debaras</a:t>
            </a:r>
            <a:r>
              <a:rPr lang="cs-CZ" dirty="0" smtClean="0"/>
              <a:t> včetně zbytků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Praha 1: Fortuna, 1996, ISBN 80-7168-333-7.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46</TotalTime>
  <Words>318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Dokument aplikace Microsoft Word 97–2003</vt:lpstr>
      <vt:lpstr>Prezentace aplikace PowerPoint</vt:lpstr>
      <vt:lpstr>Pravidla techniky obsluhy</vt:lpstr>
      <vt:lpstr>Používání inventáře</vt:lpstr>
      <vt:lpstr>Servis nápojů</vt:lpstr>
      <vt:lpstr>Servis pokrmů</vt:lpstr>
      <vt:lpstr>Překládání pokrmů</vt:lpstr>
      <vt:lpstr>Debaras použitého inventáře</vt:lpstr>
      <vt:lpstr>citace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Landová Pavlína</cp:lastModifiedBy>
  <cp:revision>7</cp:revision>
  <dcterms:created xsi:type="dcterms:W3CDTF">2012-08-03T21:30:00Z</dcterms:created>
  <dcterms:modified xsi:type="dcterms:W3CDTF">2012-09-03T10:08:25Z</dcterms:modified>
</cp:coreProperties>
</file>