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0548566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4" imgW="11089206" imgH="9825942" progId="Word.Document.8">
                  <p:embed/>
                </p:oleObj>
              </mc:Choice>
              <mc:Fallback>
                <p:oleObj name="Document" r:id="rId4" imgW="110892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84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Způsob obsluhy je technická záležitost servisu pokrmů.</a:t>
            </a:r>
          </a:p>
          <a:p>
            <a:r>
              <a:rPr lang="cs-CZ" dirty="0" smtClean="0"/>
              <a:t>Je ovlivněn skupinou odbytového střediska.  </a:t>
            </a:r>
          </a:p>
          <a:p>
            <a:r>
              <a:rPr lang="cs-CZ" dirty="0" smtClean="0"/>
              <a:t>Udává techniku práce číšníka - ,,jak se obsluhuje´´.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způsobů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Francouzský</a:t>
            </a:r>
          </a:p>
          <a:p>
            <a:r>
              <a:rPr lang="cs-CZ" dirty="0" smtClean="0"/>
              <a:t>Anglický</a:t>
            </a:r>
          </a:p>
          <a:p>
            <a:r>
              <a:rPr lang="cs-CZ" dirty="0" smtClean="0"/>
              <a:t>Restaurační</a:t>
            </a:r>
          </a:p>
          <a:p>
            <a:r>
              <a:rPr lang="cs-CZ" dirty="0" smtClean="0"/>
              <a:t>Kavárenský</a:t>
            </a:r>
          </a:p>
          <a:p>
            <a:r>
              <a:rPr lang="cs-CZ" dirty="0" smtClean="0"/>
              <a:t>Etážový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Francouzský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Pokrmy se překládají na předem založené talíře</a:t>
            </a:r>
          </a:p>
          <a:p>
            <a:r>
              <a:rPr lang="cs-CZ" dirty="0" smtClean="0"/>
              <a:t>Překládáme zleva</a:t>
            </a:r>
          </a:p>
          <a:p>
            <a:r>
              <a:rPr lang="cs-CZ" dirty="0" smtClean="0"/>
              <a:t>Postup při překládání hlavního pokrmu</a:t>
            </a:r>
          </a:p>
          <a:p>
            <a:r>
              <a:rPr lang="cs-CZ" dirty="0" smtClean="0"/>
              <a:t>Ozdoba</a:t>
            </a:r>
          </a:p>
          <a:p>
            <a:r>
              <a:rPr lang="cs-CZ" dirty="0" smtClean="0"/>
              <a:t>Maso – spodní část talíře</a:t>
            </a:r>
          </a:p>
          <a:p>
            <a:r>
              <a:rPr lang="cs-CZ" dirty="0" smtClean="0"/>
              <a:t>Příloha – horní část talíře</a:t>
            </a:r>
          </a:p>
          <a:p>
            <a:r>
              <a:rPr lang="cs-CZ" dirty="0" smtClean="0"/>
              <a:t>Šťáva nebo omáčka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Anglický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Pokrmy se překládají z mís na </a:t>
            </a:r>
            <a:r>
              <a:rPr lang="cs-CZ" dirty="0" err="1" smtClean="0"/>
              <a:t>keridonu</a:t>
            </a:r>
            <a:endParaRPr lang="cs-CZ" dirty="0" smtClean="0"/>
          </a:p>
          <a:p>
            <a:r>
              <a:rPr lang="cs-CZ" dirty="0" smtClean="0"/>
              <a:t>Velká prezentace</a:t>
            </a:r>
          </a:p>
          <a:p>
            <a:r>
              <a:rPr lang="cs-CZ" dirty="0" smtClean="0"/>
              <a:t>Položení na ohřívač</a:t>
            </a:r>
          </a:p>
          <a:p>
            <a:r>
              <a:rPr lang="cs-CZ" dirty="0" smtClean="0"/>
              <a:t>Pracujeme ve dvojici</a:t>
            </a:r>
          </a:p>
          <a:p>
            <a:r>
              <a:rPr lang="cs-CZ" dirty="0" smtClean="0"/>
              <a:t>Servis podle společenských pravidel z pravé strany</a:t>
            </a:r>
          </a:p>
          <a:p>
            <a:r>
              <a:rPr lang="cs-CZ" dirty="0" smtClean="0"/>
              <a:t>Následný </a:t>
            </a:r>
            <a:r>
              <a:rPr lang="cs-CZ" dirty="0" err="1" smtClean="0"/>
              <a:t>reservis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Kavárenský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>
                <a:latin typeface="Arial"/>
              </a:rPr>
              <a:t>Nápoje se podávají na kavárenském tácku, se kterým se hostovi zakládá. Po celou </a:t>
            </a:r>
            <a:r>
              <a:rPr lang="pt-BR" baseline="0" dirty="0" smtClean="0">
                <a:latin typeface="Arial"/>
              </a:rPr>
              <a:t>dobu konzumace zůstává na stole a použitý inventář se uklidí i s táckem.</a:t>
            </a:r>
          </a:p>
          <a:p>
            <a:r>
              <a:rPr lang="cs-CZ" baseline="0" dirty="0" smtClean="0">
                <a:latin typeface="Arial"/>
              </a:rPr>
              <a:t>Pokrmy se podávají podle zásad jednoduché obsluhy, a to základní formy. Vše se přináší na jednom talíři (maso i příloha). Před servisem pokrmů se stolek prostírá ubrouskem (anglické prostírání) nebo </a:t>
            </a:r>
            <a:r>
              <a:rPr lang="cs-CZ" baseline="0" dirty="0" err="1" smtClean="0">
                <a:latin typeface="Arial"/>
              </a:rPr>
              <a:t>naperonem</a:t>
            </a:r>
            <a:r>
              <a:rPr lang="cs-CZ" baseline="0" dirty="0" smtClean="0">
                <a:latin typeface="Arial"/>
              </a:rPr>
              <a:t>, zakládá se příbor a dochucovací prostředky.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Barový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 </a:t>
            </a:r>
            <a:r>
              <a:rPr lang="cs-CZ" dirty="0"/>
              <a:t>způsob obsluhy se používá v denních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i </a:t>
            </a:r>
            <a:r>
              <a:rPr lang="cs-CZ" dirty="0" smtClean="0"/>
              <a:t>nočních </a:t>
            </a:r>
            <a:r>
              <a:rPr lang="cs-CZ" dirty="0"/>
              <a:t>barech. Hosté sedí či stojí </a:t>
            </a:r>
            <a:r>
              <a:rPr lang="cs-CZ" dirty="0" smtClean="0"/>
              <a:t>u barového pultu</a:t>
            </a:r>
            <a:r>
              <a:rPr lang="cs-CZ" dirty="0"/>
              <a:t>. Při servisu pokrmu se plocha barového pultu před hostem </a:t>
            </a:r>
            <a:r>
              <a:rPr lang="cs-CZ" dirty="0" smtClean="0"/>
              <a:t>prostírá dečkou </a:t>
            </a:r>
            <a:r>
              <a:rPr lang="cs-CZ" dirty="0"/>
              <a:t>(anglickým prostíráním).</a:t>
            </a:r>
          </a:p>
          <a:p>
            <a:r>
              <a:rPr lang="cs-CZ" dirty="0"/>
              <a:t>Nápoje nezakládáme na holou desku barového pultu nebo stolu, </a:t>
            </a:r>
            <a:r>
              <a:rPr lang="cs-CZ" dirty="0" smtClean="0"/>
              <a:t>používáme odpovídající </a:t>
            </a:r>
            <a:r>
              <a:rPr lang="cs-CZ" dirty="0"/>
              <a:t>podložky nebo dečky popř. tácky.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</a:t>
            </a:r>
            <a:r>
              <a:rPr lang="cs-CZ" smtClean="0"/>
              <a:t>Praha: Fortuna, 1996, ISBN 80-7168-333-7.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</TotalTime>
  <Words>241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Arkýř</vt:lpstr>
      <vt:lpstr>Document</vt:lpstr>
      <vt:lpstr>Prezentace aplikace PowerPoint</vt:lpstr>
      <vt:lpstr>Způsoby obsluhy</vt:lpstr>
      <vt:lpstr>Druhy způsobů</vt:lpstr>
      <vt:lpstr>Francouzský způsob obsluhy</vt:lpstr>
      <vt:lpstr>Anglický způsob obsluhy</vt:lpstr>
      <vt:lpstr>Kavárenský způsob obsluhy</vt:lpstr>
      <vt:lpstr>Barový způsob obsluhy</vt:lpstr>
      <vt:lpstr>citace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Martin a Lída</cp:lastModifiedBy>
  <cp:revision>8</cp:revision>
  <dcterms:created xsi:type="dcterms:W3CDTF">2012-08-21T20:46:27Z</dcterms:created>
  <dcterms:modified xsi:type="dcterms:W3CDTF">2012-09-03T19:36:12Z</dcterms:modified>
</cp:coreProperties>
</file>