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8" r:id="rId4"/>
    <p:sldId id="25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05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FA91A55-6A4F-4F5E-958C-05CF77D959A2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53FB479-5744-4CFD-B3A4-076335B7EE3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FA91A55-6A4F-4F5E-958C-05CF77D959A2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53FB479-5744-4CFD-B3A4-076335B7EE3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FA91A55-6A4F-4F5E-958C-05CF77D959A2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53FB479-5744-4CFD-B3A4-076335B7EE3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1A55-6A4F-4F5E-958C-05CF77D959A2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B479-5744-4CFD-B3A4-076335B7EE3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1A55-6A4F-4F5E-958C-05CF77D959A2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B479-5744-4CFD-B3A4-076335B7EE3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FA91A55-6A4F-4F5E-958C-05CF77D959A2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53FB479-5744-4CFD-B3A4-076335B7EE3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1A55-6A4F-4F5E-958C-05CF77D959A2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B479-5744-4CFD-B3A4-076335B7EE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FA91A55-6A4F-4F5E-958C-05CF77D959A2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53FB479-5744-4CFD-B3A4-076335B7EE31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FA91A55-6A4F-4F5E-958C-05CF77D959A2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53FB479-5744-4CFD-B3A4-076335B7EE31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1A55-6A4F-4F5E-958C-05CF77D959A2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B479-5744-4CFD-B3A4-076335B7EE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91A55-6A4F-4F5E-958C-05CF77D959A2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FB479-5744-4CFD-B3A4-076335B7EE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FA91A55-6A4F-4F5E-958C-05CF77D959A2}" type="datetimeFigureOut">
              <a:rPr lang="cs-CZ" smtClean="0"/>
              <a:t>4.5.2011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53FB479-5744-4CFD-B3A4-076335B7EE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251520" y="1340768"/>
            <a:ext cx="8784976" cy="792088"/>
          </a:xfrm>
        </p:spPr>
        <p:txBody>
          <a:bodyPr/>
          <a:lstStyle/>
          <a:p>
            <a:pPr algn="ctr" eaLnBrk="1" hangingPunct="1"/>
            <a:r>
              <a:rPr lang="cs-CZ" sz="2400" b="0" cap="none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Základní škola a Mateřská škola Choustník, okres Tábor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TextovéPole 1"/>
          <p:cNvSpPr txBox="1">
            <a:spLocks noChangeArrowheads="1"/>
          </p:cNvSpPr>
          <p:nvPr/>
        </p:nvSpPr>
        <p:spPr bwMode="auto">
          <a:xfrm>
            <a:off x="0" y="3184525"/>
            <a:ext cx="91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VY_32_Inovace_07_irregular </a:t>
            </a:r>
            <a:r>
              <a:rPr lang="cs-CZ" sz="3200" b="1" dirty="0" err="1" smtClean="0">
                <a:latin typeface="Calibri" pitchFamily="34" charset="0"/>
                <a:cs typeface="Calibri" pitchFamily="34" charset="0"/>
              </a:rPr>
              <a:t>verbs</a:t>
            </a:r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 V</a:t>
            </a:r>
            <a:endParaRPr lang="cs-CZ" sz="3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28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Irregular</a:t>
            </a:r>
            <a:r>
              <a:rPr lang="cs-CZ" dirty="0" smtClean="0"/>
              <a:t> </a:t>
            </a:r>
            <a:r>
              <a:rPr lang="cs-CZ" dirty="0" err="1" smtClean="0"/>
              <a:t>verbs</a:t>
            </a:r>
            <a:r>
              <a:rPr lang="cs-CZ" smtClean="0"/>
              <a:t> </a:t>
            </a:r>
            <a:r>
              <a:rPr lang="cs-CZ"/>
              <a:t>V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345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Fill in </a:t>
            </a:r>
            <a:r>
              <a:rPr lang="cs-CZ" dirty="0" err="1" smtClean="0"/>
              <a:t>missing</a:t>
            </a:r>
            <a:r>
              <a:rPr lang="cs-CZ" dirty="0" smtClean="0"/>
              <a:t> </a:t>
            </a:r>
            <a:r>
              <a:rPr lang="cs-CZ" dirty="0" err="1" smtClean="0"/>
              <a:t>forms</a:t>
            </a:r>
            <a:r>
              <a:rPr lang="cs-CZ" dirty="0" smtClean="0"/>
              <a:t>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96442178"/>
              </p:ext>
            </p:extLst>
          </p:nvPr>
        </p:nvGraphicFramePr>
        <p:xfrm>
          <a:off x="693723" y="1600200"/>
          <a:ext cx="6994554" cy="4873626"/>
        </p:xfrm>
        <a:graphic>
          <a:graphicData uri="http://schemas.openxmlformats.org/drawingml/2006/table">
            <a:tbl>
              <a:tblPr/>
              <a:tblGrid>
                <a:gridCol w="2463888"/>
                <a:gridCol w="2012627"/>
                <a:gridCol w="2518039"/>
              </a:tblGrid>
              <a:tr h="8122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5100" b="1" dirty="0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VZÍT</a:t>
                      </a:r>
                      <a:endParaRPr lang="cs-CZ" sz="5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51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5100" b="1" dirty="0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22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300" b="1" dirty="0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MYSLET</a:t>
                      </a:r>
                      <a:endParaRPr lang="cs-CZ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5100" b="1" dirty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3900" b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22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300" b="1" dirty="0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NARAZIT</a:t>
                      </a:r>
                      <a:endParaRPr lang="cs-CZ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5100" b="1" dirty="0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5100" b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22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5100" b="1" dirty="0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ŘÍCT</a:t>
                      </a:r>
                      <a:r>
                        <a:rPr lang="cs-CZ" sz="4300" b="1" dirty="0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,</a:t>
                      </a:r>
                      <a:r>
                        <a:rPr lang="cs-CZ" sz="1800" b="1" dirty="0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ŘÍKAT</a:t>
                      </a:r>
                      <a:endParaRPr lang="cs-CZ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51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5100" b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22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5100" b="1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ŘEZAT</a:t>
                      </a:r>
                      <a:endParaRPr lang="cs-CZ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51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5100" b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22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5100" b="1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DRŽET</a:t>
                      </a:r>
                      <a:endParaRPr lang="cs-CZ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51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5100" b="1" dirty="0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cs-CZ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1588" marR="3158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572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Check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work</a:t>
            </a:r>
            <a:r>
              <a:rPr lang="cs-CZ" dirty="0" smtClean="0"/>
              <a:t>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9491078"/>
              </p:ext>
            </p:extLst>
          </p:nvPr>
        </p:nvGraphicFramePr>
        <p:xfrm>
          <a:off x="1158679" y="1600200"/>
          <a:ext cx="6725689" cy="4357892"/>
        </p:xfrm>
        <a:graphic>
          <a:graphicData uri="http://schemas.openxmlformats.org/drawingml/2006/table">
            <a:tbl>
              <a:tblPr/>
              <a:tblGrid>
                <a:gridCol w="2136319"/>
                <a:gridCol w="2213106"/>
                <a:gridCol w="2376264"/>
              </a:tblGrid>
              <a:tr h="704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400" b="1" dirty="0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VZÍT</a:t>
                      </a:r>
                      <a:endParaRPr lang="cs-CZ" sz="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4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TAKE</a:t>
                      </a:r>
                      <a:endParaRPr lang="cs-CZ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400" b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TOOK</a:t>
                      </a:r>
                      <a:endParaRPr lang="cs-CZ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64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3700" b="1" dirty="0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MYSLET</a:t>
                      </a:r>
                      <a:endParaRPr lang="cs-CZ" sz="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4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THINK</a:t>
                      </a:r>
                      <a:endParaRPr lang="cs-CZ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3400" b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THOUGHT</a:t>
                      </a:r>
                      <a:endParaRPr lang="cs-CZ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4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3700" b="1" dirty="0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NARAZIT</a:t>
                      </a:r>
                      <a:endParaRPr lang="cs-CZ" sz="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4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HIT</a:t>
                      </a:r>
                      <a:endParaRPr lang="cs-CZ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400" b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HIT</a:t>
                      </a:r>
                      <a:endParaRPr lang="cs-CZ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4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400" b="1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ŘÍCT</a:t>
                      </a:r>
                      <a:r>
                        <a:rPr lang="cs-CZ" sz="3700" b="1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,</a:t>
                      </a:r>
                      <a:r>
                        <a:rPr lang="cs-CZ" sz="1600" b="1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ŘÍKAT</a:t>
                      </a:r>
                      <a:endParaRPr lang="cs-CZ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4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TELL</a:t>
                      </a:r>
                      <a:endParaRPr lang="cs-CZ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400" b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TOLD</a:t>
                      </a:r>
                      <a:endParaRPr lang="cs-CZ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4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400" b="1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ŘEZAT</a:t>
                      </a:r>
                      <a:endParaRPr lang="cs-CZ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4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CUT</a:t>
                      </a:r>
                      <a:endParaRPr lang="cs-CZ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400" b="1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CUT</a:t>
                      </a:r>
                      <a:endParaRPr lang="cs-CZ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4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400" b="1">
                          <a:solidFill>
                            <a:srgbClr val="0000FF"/>
                          </a:solidFill>
                          <a:effectLst/>
                          <a:latin typeface="Arial"/>
                          <a:ea typeface="Times New Roman"/>
                        </a:rPr>
                        <a:t>DRŽET</a:t>
                      </a:r>
                      <a:endParaRPr lang="cs-CZ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400" b="1">
                          <a:solidFill>
                            <a:srgbClr val="008000"/>
                          </a:solidFill>
                          <a:effectLst/>
                          <a:latin typeface="Arial"/>
                          <a:ea typeface="Times New Roman"/>
                        </a:rPr>
                        <a:t>HOLD</a:t>
                      </a:r>
                      <a:endParaRPr lang="cs-CZ" sz="7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4400" b="1" dirty="0">
                          <a:solidFill>
                            <a:srgbClr val="FF0000"/>
                          </a:solidFill>
                          <a:effectLst/>
                          <a:latin typeface="Arial"/>
                          <a:ea typeface="Times New Roman"/>
                        </a:rPr>
                        <a:t>HELD</a:t>
                      </a:r>
                      <a:endParaRPr lang="cs-CZ" sz="7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7389" marR="2738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158875" y="1600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65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</TotalTime>
  <Words>48</Words>
  <Application>Microsoft Office PowerPoint</Application>
  <PresentationFormat>Předvádění na obrazovce (4:3)</PresentationFormat>
  <Paragraphs>41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Arkýř</vt:lpstr>
      <vt:lpstr>Základní škola a Mateřská škola Choustník, okres Tábor</vt:lpstr>
      <vt:lpstr>Irregular verbs V</vt:lpstr>
      <vt:lpstr>Fill in missing forms:</vt:lpstr>
      <vt:lpstr>Check your work: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Irregular verbs III</dc:title>
  <dc:creator>RedAce</dc:creator>
  <cp:lastModifiedBy>krejza</cp:lastModifiedBy>
  <cp:revision>5</cp:revision>
  <dcterms:created xsi:type="dcterms:W3CDTF">2011-01-09T23:12:02Z</dcterms:created>
  <dcterms:modified xsi:type="dcterms:W3CDTF">2011-05-04T09:06:59Z</dcterms:modified>
</cp:coreProperties>
</file>