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sldIdLst>
    <p:sldId id="295" r:id="rId2"/>
    <p:sldId id="257" r:id="rId3"/>
    <p:sldId id="292" r:id="rId4"/>
    <p:sldId id="293" r:id="rId5"/>
    <p:sldId id="258" r:id="rId6"/>
    <p:sldId id="286" r:id="rId7"/>
    <p:sldId id="280" r:id="rId8"/>
    <p:sldId id="271" r:id="rId9"/>
    <p:sldId id="294" r:id="rId10"/>
    <p:sldId id="296" r:id="rId11"/>
    <p:sldId id="259" r:id="rId12"/>
    <p:sldId id="265" r:id="rId13"/>
    <p:sldId id="290" r:id="rId14"/>
    <p:sldId id="287" r:id="rId15"/>
    <p:sldId id="29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B20315-B8D0-4CF3-BA22-80E83D1E295E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B34070-C39E-4C68-9355-7861FA37915A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B710A03A-8B10-47CD-BE74-4FD84E869CEE}" type="parTrans" cxnId="{72407807-2A59-4536-8678-4937AD12C15A}">
      <dgm:prSet/>
      <dgm:spPr/>
      <dgm:t>
        <a:bodyPr/>
        <a:lstStyle/>
        <a:p>
          <a:endParaRPr lang="cs-CZ"/>
        </a:p>
      </dgm:t>
    </dgm:pt>
    <dgm:pt modelId="{614E183C-06E7-4263-9F80-A6C942B09D09}" type="sibTrans" cxnId="{72407807-2A59-4536-8678-4937AD12C15A}">
      <dgm:prSet/>
      <dgm:spPr/>
      <dgm:t>
        <a:bodyPr/>
        <a:lstStyle/>
        <a:p>
          <a:endParaRPr lang="cs-CZ"/>
        </a:p>
      </dgm:t>
    </dgm:pt>
    <dgm:pt modelId="{6DBED18A-78A6-4328-B416-207616BC578D}">
      <dgm:prSet phldrT="[Text]"/>
      <dgm:spPr/>
      <dgm:t>
        <a:bodyPr/>
        <a:lstStyle/>
        <a:p>
          <a:r>
            <a:rPr lang="cs-CZ" dirty="0" smtClean="0"/>
            <a:t>nádoby</a:t>
          </a:r>
          <a:endParaRPr lang="cs-CZ" dirty="0"/>
        </a:p>
      </dgm:t>
    </dgm:pt>
    <dgm:pt modelId="{1FD58AB5-D7DB-4166-914A-90BBA605AA5A}" type="parTrans" cxnId="{67D6C200-1408-4EEC-8953-5AA94FACC203}">
      <dgm:prSet/>
      <dgm:spPr/>
      <dgm:t>
        <a:bodyPr/>
        <a:lstStyle/>
        <a:p>
          <a:endParaRPr lang="cs-CZ"/>
        </a:p>
      </dgm:t>
    </dgm:pt>
    <dgm:pt modelId="{6369D827-1EAB-4EE6-A865-609CE6D9BFC3}" type="sibTrans" cxnId="{67D6C200-1408-4EEC-8953-5AA94FACC203}">
      <dgm:prSet/>
      <dgm:spPr/>
      <dgm:t>
        <a:bodyPr/>
        <a:lstStyle/>
        <a:p>
          <a:endParaRPr lang="cs-CZ"/>
        </a:p>
      </dgm:t>
    </dgm:pt>
    <dgm:pt modelId="{36427911-9ED5-40A1-B6DD-3D1FE20D038D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C8150DD1-3DA7-4AA7-B5B7-072BF02B9389}" type="parTrans" cxnId="{744B0C81-9E8F-49B9-9A26-61C051265B0D}">
      <dgm:prSet/>
      <dgm:spPr/>
      <dgm:t>
        <a:bodyPr/>
        <a:lstStyle/>
        <a:p>
          <a:endParaRPr lang="cs-CZ"/>
        </a:p>
      </dgm:t>
    </dgm:pt>
    <dgm:pt modelId="{2589EE6E-99E7-4497-9E81-4EA1292E8398}" type="sibTrans" cxnId="{744B0C81-9E8F-49B9-9A26-61C051265B0D}">
      <dgm:prSet/>
      <dgm:spPr/>
      <dgm:t>
        <a:bodyPr/>
        <a:lstStyle/>
        <a:p>
          <a:endParaRPr lang="cs-CZ"/>
        </a:p>
      </dgm:t>
    </dgm:pt>
    <dgm:pt modelId="{A1B93876-BBB3-4374-AEE4-151C2E2C92DF}">
      <dgm:prSet phldrT="[Text]"/>
      <dgm:spPr/>
      <dgm:t>
        <a:bodyPr/>
        <a:lstStyle/>
        <a:p>
          <a:r>
            <a:rPr lang="cs-CZ" dirty="0" smtClean="0"/>
            <a:t>malby</a:t>
          </a:r>
          <a:endParaRPr lang="cs-CZ" dirty="0"/>
        </a:p>
      </dgm:t>
    </dgm:pt>
    <dgm:pt modelId="{3551800E-D7F5-433D-BD24-2D9AFB18473C}" type="parTrans" cxnId="{F76EA306-8D70-47CD-82EB-2012382E5B7D}">
      <dgm:prSet/>
      <dgm:spPr/>
      <dgm:t>
        <a:bodyPr/>
        <a:lstStyle/>
        <a:p>
          <a:endParaRPr lang="cs-CZ"/>
        </a:p>
      </dgm:t>
    </dgm:pt>
    <dgm:pt modelId="{3F877064-7DF6-4B5F-ACF9-3C5FFB02D07B}" type="sibTrans" cxnId="{F76EA306-8D70-47CD-82EB-2012382E5B7D}">
      <dgm:prSet/>
      <dgm:spPr/>
      <dgm:t>
        <a:bodyPr/>
        <a:lstStyle/>
        <a:p>
          <a:endParaRPr lang="cs-CZ"/>
        </a:p>
      </dgm:t>
    </dgm:pt>
    <dgm:pt modelId="{9961C4BA-D04C-4C7A-93ED-FD460747FD06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C783D962-9AFF-4360-BE4D-D25E213D624F}" type="parTrans" cxnId="{58C2F7BE-D7ED-4A07-80E9-B7E971C66271}">
      <dgm:prSet/>
      <dgm:spPr/>
      <dgm:t>
        <a:bodyPr/>
        <a:lstStyle/>
        <a:p>
          <a:endParaRPr lang="cs-CZ"/>
        </a:p>
      </dgm:t>
    </dgm:pt>
    <dgm:pt modelId="{0F0EA5AE-447B-4F76-9885-6D379E786D97}" type="sibTrans" cxnId="{58C2F7BE-D7ED-4A07-80E9-B7E971C66271}">
      <dgm:prSet/>
      <dgm:spPr/>
      <dgm:t>
        <a:bodyPr/>
        <a:lstStyle/>
        <a:p>
          <a:endParaRPr lang="cs-CZ"/>
        </a:p>
      </dgm:t>
    </dgm:pt>
    <dgm:pt modelId="{8C7F4D81-B972-4CD7-9156-B026312A7AD7}">
      <dgm:prSet phldrT="[Text]"/>
      <dgm:spPr/>
      <dgm:t>
        <a:bodyPr/>
        <a:lstStyle/>
        <a:p>
          <a:r>
            <a:rPr lang="cs-CZ" dirty="0" smtClean="0"/>
            <a:t>zbraně</a:t>
          </a:r>
          <a:endParaRPr lang="cs-CZ" dirty="0"/>
        </a:p>
      </dgm:t>
    </dgm:pt>
    <dgm:pt modelId="{C233535D-CBC9-4892-BB13-FC3AEAF27E74}" type="parTrans" cxnId="{83605BC6-1F04-4597-A224-0EA5429CF0D8}">
      <dgm:prSet/>
      <dgm:spPr/>
      <dgm:t>
        <a:bodyPr/>
        <a:lstStyle/>
        <a:p>
          <a:endParaRPr lang="cs-CZ"/>
        </a:p>
      </dgm:t>
    </dgm:pt>
    <dgm:pt modelId="{6C2D2C6E-1294-4FDC-84FD-AA7912791647}" type="sibTrans" cxnId="{83605BC6-1F04-4597-A224-0EA5429CF0D8}">
      <dgm:prSet/>
      <dgm:spPr/>
      <dgm:t>
        <a:bodyPr/>
        <a:lstStyle/>
        <a:p>
          <a:endParaRPr lang="cs-CZ"/>
        </a:p>
      </dgm:t>
    </dgm:pt>
    <dgm:pt modelId="{CD79900D-D182-4CAA-9265-E625A66E2B10}">
      <dgm:prSet phldrT="[Text]" phldr="1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CA452F1C-0D43-4129-A792-00086DA7ACBA}" type="parTrans" cxnId="{9D31CFB6-4D9A-43B5-9170-DA2CE7B74C28}">
      <dgm:prSet/>
      <dgm:spPr/>
      <dgm:t>
        <a:bodyPr/>
        <a:lstStyle/>
        <a:p>
          <a:endParaRPr lang="cs-CZ"/>
        </a:p>
      </dgm:t>
    </dgm:pt>
    <dgm:pt modelId="{940D37A1-3944-4E2B-B070-A73E45C317FB}" type="sibTrans" cxnId="{9D31CFB6-4D9A-43B5-9170-DA2CE7B74C28}">
      <dgm:prSet/>
      <dgm:spPr/>
      <dgm:t>
        <a:bodyPr/>
        <a:lstStyle/>
        <a:p>
          <a:endParaRPr lang="cs-CZ"/>
        </a:p>
      </dgm:t>
    </dgm:pt>
    <dgm:pt modelId="{202C7FAF-9127-4D89-836F-ED8EEF77C410}">
      <dgm:prSet phldrT="[Text]"/>
      <dgm:spPr/>
      <dgm:t>
        <a:bodyPr/>
        <a:lstStyle/>
        <a:p>
          <a:r>
            <a:rPr lang="cs-CZ" dirty="0" smtClean="0"/>
            <a:t>stavby</a:t>
          </a:r>
          <a:endParaRPr lang="cs-CZ" dirty="0"/>
        </a:p>
      </dgm:t>
    </dgm:pt>
    <dgm:pt modelId="{12179157-041A-475D-9F5A-5FE7802FA644}" type="parTrans" cxnId="{C56271EC-1E6A-41AF-9878-93BEBA2C2509}">
      <dgm:prSet/>
      <dgm:spPr/>
      <dgm:t>
        <a:bodyPr/>
        <a:lstStyle/>
        <a:p>
          <a:endParaRPr lang="cs-CZ"/>
        </a:p>
      </dgm:t>
    </dgm:pt>
    <dgm:pt modelId="{CA11D346-0DA8-46B3-968A-6EED274535EE}" type="sibTrans" cxnId="{C56271EC-1E6A-41AF-9878-93BEBA2C2509}">
      <dgm:prSet/>
      <dgm:spPr/>
      <dgm:t>
        <a:bodyPr/>
        <a:lstStyle/>
        <a:p>
          <a:endParaRPr lang="cs-CZ"/>
        </a:p>
      </dgm:t>
    </dgm:pt>
    <dgm:pt modelId="{58817072-3677-4743-8637-4CB91AA25502}" type="pres">
      <dgm:prSet presAssocID="{84B20315-B8D0-4CF3-BA22-80E83D1E295E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56DD25-259B-454F-8B51-7E4BC5639012}" type="pres">
      <dgm:prSet presAssocID="{84B20315-B8D0-4CF3-BA22-80E83D1E295E}" presName="children" presStyleCnt="0"/>
      <dgm:spPr/>
    </dgm:pt>
    <dgm:pt modelId="{75D55AA6-E400-4A83-9AA2-09580C8DA6E8}" type="pres">
      <dgm:prSet presAssocID="{84B20315-B8D0-4CF3-BA22-80E83D1E295E}" presName="child1group" presStyleCnt="0"/>
      <dgm:spPr/>
    </dgm:pt>
    <dgm:pt modelId="{5679D832-16DF-4E94-A972-C40B3903CDFE}" type="pres">
      <dgm:prSet presAssocID="{84B20315-B8D0-4CF3-BA22-80E83D1E295E}" presName="child1" presStyleLbl="bgAcc1" presStyleIdx="0" presStyleCnt="4"/>
      <dgm:spPr/>
      <dgm:t>
        <a:bodyPr/>
        <a:lstStyle/>
        <a:p>
          <a:endParaRPr lang="cs-CZ"/>
        </a:p>
      </dgm:t>
    </dgm:pt>
    <dgm:pt modelId="{48BF403A-2492-46BF-95A5-ABBC90ADD3D0}" type="pres">
      <dgm:prSet presAssocID="{84B20315-B8D0-4CF3-BA22-80E83D1E295E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43A023-97A1-4115-8E14-D250869938FC}" type="pres">
      <dgm:prSet presAssocID="{84B20315-B8D0-4CF3-BA22-80E83D1E295E}" presName="child2group" presStyleCnt="0"/>
      <dgm:spPr/>
    </dgm:pt>
    <dgm:pt modelId="{890B16C9-9670-403F-9923-3B3FEA5FDC45}" type="pres">
      <dgm:prSet presAssocID="{84B20315-B8D0-4CF3-BA22-80E83D1E295E}" presName="child2" presStyleLbl="bgAcc1" presStyleIdx="1" presStyleCnt="4"/>
      <dgm:spPr/>
      <dgm:t>
        <a:bodyPr/>
        <a:lstStyle/>
        <a:p>
          <a:endParaRPr lang="cs-CZ"/>
        </a:p>
      </dgm:t>
    </dgm:pt>
    <dgm:pt modelId="{2E5829D9-C592-4BC1-9AE3-E8A5096BFBCC}" type="pres">
      <dgm:prSet presAssocID="{84B20315-B8D0-4CF3-BA22-80E83D1E295E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9F9838-0C25-4AFA-8B0A-DE1A40B9C068}" type="pres">
      <dgm:prSet presAssocID="{84B20315-B8D0-4CF3-BA22-80E83D1E295E}" presName="child3group" presStyleCnt="0"/>
      <dgm:spPr/>
    </dgm:pt>
    <dgm:pt modelId="{C34BE07A-1C0A-4591-BD7A-09DCB612F88C}" type="pres">
      <dgm:prSet presAssocID="{84B20315-B8D0-4CF3-BA22-80E83D1E295E}" presName="child3" presStyleLbl="bgAcc1" presStyleIdx="2" presStyleCnt="4"/>
      <dgm:spPr/>
      <dgm:t>
        <a:bodyPr/>
        <a:lstStyle/>
        <a:p>
          <a:endParaRPr lang="cs-CZ"/>
        </a:p>
      </dgm:t>
    </dgm:pt>
    <dgm:pt modelId="{B4668A5C-5BE6-4AD3-93B1-54EB3B922CC0}" type="pres">
      <dgm:prSet presAssocID="{84B20315-B8D0-4CF3-BA22-80E83D1E295E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CC8D57-0787-4849-BD16-BE47F521570B}" type="pres">
      <dgm:prSet presAssocID="{84B20315-B8D0-4CF3-BA22-80E83D1E295E}" presName="child4group" presStyleCnt="0"/>
      <dgm:spPr/>
    </dgm:pt>
    <dgm:pt modelId="{61EC19B9-E129-44E3-B5D6-452240C1DFE1}" type="pres">
      <dgm:prSet presAssocID="{84B20315-B8D0-4CF3-BA22-80E83D1E295E}" presName="child4" presStyleLbl="bgAcc1" presStyleIdx="3" presStyleCnt="4"/>
      <dgm:spPr/>
      <dgm:t>
        <a:bodyPr/>
        <a:lstStyle/>
        <a:p>
          <a:endParaRPr lang="cs-CZ"/>
        </a:p>
      </dgm:t>
    </dgm:pt>
    <dgm:pt modelId="{E68317F9-507F-4E3B-A293-4AB57C2799A7}" type="pres">
      <dgm:prSet presAssocID="{84B20315-B8D0-4CF3-BA22-80E83D1E295E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36E042-3EF9-471A-9150-85B33AAAEF32}" type="pres">
      <dgm:prSet presAssocID="{84B20315-B8D0-4CF3-BA22-80E83D1E295E}" presName="childPlaceholder" presStyleCnt="0"/>
      <dgm:spPr/>
    </dgm:pt>
    <dgm:pt modelId="{17D7CB4C-535D-4B6E-B1C4-0B8F280DEE43}" type="pres">
      <dgm:prSet presAssocID="{84B20315-B8D0-4CF3-BA22-80E83D1E295E}" presName="circle" presStyleCnt="0"/>
      <dgm:spPr/>
    </dgm:pt>
    <dgm:pt modelId="{393E1D9D-0EFD-4C5B-BBF6-00B008E734C6}" type="pres">
      <dgm:prSet presAssocID="{84B20315-B8D0-4CF3-BA22-80E83D1E295E}" presName="quadrant1" presStyleLbl="node1" presStyleIdx="0" presStyleCnt="4" custLinFactNeighborX="781" custLinFactNeighborY="-52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38137F-AC3D-481C-B6CE-A3855D3628D7}" type="pres">
      <dgm:prSet presAssocID="{84B20315-B8D0-4CF3-BA22-80E83D1E295E}" presName="quadrant2" presStyleLbl="node1" presStyleIdx="1" presStyleCnt="4" custScaleX="117299" custLinFactNeighborX="3205" custLinFactNeighborY="-138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FE29DE-42F3-436D-9E51-7009C595D6D1}" type="pres">
      <dgm:prSet presAssocID="{84B20315-B8D0-4CF3-BA22-80E83D1E295E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BBFE9C-22C3-4EC4-AC4D-17FE552ECA7F}" type="pres">
      <dgm:prSet presAssocID="{84B20315-B8D0-4CF3-BA22-80E83D1E295E}" presName="quadrant4" presStyleLbl="node1" presStyleIdx="3" presStyleCnt="4" custLinFactNeighborX="308" custLinFactNeighborY="154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CB6AE5-8DF3-4D16-9592-4C2D5CBA4F0B}" type="pres">
      <dgm:prSet presAssocID="{84B20315-B8D0-4CF3-BA22-80E83D1E295E}" presName="quadrantPlaceholder" presStyleCnt="0"/>
      <dgm:spPr/>
    </dgm:pt>
    <dgm:pt modelId="{E972D1A7-1E17-4BD6-80BD-9059F8182236}" type="pres">
      <dgm:prSet presAssocID="{84B20315-B8D0-4CF3-BA22-80E83D1E295E}" presName="center1" presStyleLbl="fgShp" presStyleIdx="0" presStyleCnt="2" custLinFactNeighborX="55574" custLinFactNeighborY="69231"/>
      <dgm:spPr/>
    </dgm:pt>
    <dgm:pt modelId="{BA01826F-A296-4BAD-B0FD-3A5F05937C00}" type="pres">
      <dgm:prSet presAssocID="{84B20315-B8D0-4CF3-BA22-80E83D1E295E}" presName="center2" presStyleLbl="fgShp" presStyleIdx="1" presStyleCnt="2"/>
      <dgm:spPr/>
    </dgm:pt>
  </dgm:ptLst>
  <dgm:cxnLst>
    <dgm:cxn modelId="{50969E46-5EB9-4670-972F-CF87A8E8B659}" type="presOf" srcId="{6DBED18A-78A6-4328-B416-207616BC578D}" destId="{5679D832-16DF-4E94-A972-C40B3903CDFE}" srcOrd="0" destOrd="0" presId="urn:microsoft.com/office/officeart/2005/8/layout/cycle4"/>
    <dgm:cxn modelId="{051B716E-D579-421E-B533-F25CB792B2FB}" type="presOf" srcId="{8CB34070-C39E-4C68-9355-7861FA37915A}" destId="{393E1D9D-0EFD-4C5B-BBF6-00B008E734C6}" srcOrd="0" destOrd="0" presId="urn:microsoft.com/office/officeart/2005/8/layout/cycle4"/>
    <dgm:cxn modelId="{2429CE3D-5B6A-45DD-805A-E212232A891E}" type="presOf" srcId="{A1B93876-BBB3-4374-AEE4-151C2E2C92DF}" destId="{890B16C9-9670-403F-9923-3B3FEA5FDC45}" srcOrd="0" destOrd="0" presId="urn:microsoft.com/office/officeart/2005/8/layout/cycle4"/>
    <dgm:cxn modelId="{AB500350-DFF3-42D8-A504-04396189CB52}" type="presOf" srcId="{CD79900D-D182-4CAA-9265-E625A66E2B10}" destId="{BDBBFE9C-22C3-4EC4-AC4D-17FE552ECA7F}" srcOrd="0" destOrd="0" presId="urn:microsoft.com/office/officeart/2005/8/layout/cycle4"/>
    <dgm:cxn modelId="{B17E9134-B218-4301-AB87-DBF197237E31}" type="presOf" srcId="{8C7F4D81-B972-4CD7-9156-B026312A7AD7}" destId="{C34BE07A-1C0A-4591-BD7A-09DCB612F88C}" srcOrd="0" destOrd="0" presId="urn:microsoft.com/office/officeart/2005/8/layout/cycle4"/>
    <dgm:cxn modelId="{72407807-2A59-4536-8678-4937AD12C15A}" srcId="{84B20315-B8D0-4CF3-BA22-80E83D1E295E}" destId="{8CB34070-C39E-4C68-9355-7861FA37915A}" srcOrd="0" destOrd="0" parTransId="{B710A03A-8B10-47CD-BE74-4FD84E869CEE}" sibTransId="{614E183C-06E7-4263-9F80-A6C942B09D09}"/>
    <dgm:cxn modelId="{F338107F-3F55-4769-930F-C54592DC4D73}" type="presOf" srcId="{202C7FAF-9127-4D89-836F-ED8EEF77C410}" destId="{E68317F9-507F-4E3B-A293-4AB57C2799A7}" srcOrd="1" destOrd="0" presId="urn:microsoft.com/office/officeart/2005/8/layout/cycle4"/>
    <dgm:cxn modelId="{58C2F7BE-D7ED-4A07-80E9-B7E971C66271}" srcId="{84B20315-B8D0-4CF3-BA22-80E83D1E295E}" destId="{9961C4BA-D04C-4C7A-93ED-FD460747FD06}" srcOrd="2" destOrd="0" parTransId="{C783D962-9AFF-4360-BE4D-D25E213D624F}" sibTransId="{0F0EA5AE-447B-4F76-9885-6D379E786D97}"/>
    <dgm:cxn modelId="{621FA759-7052-4159-897C-53DF5DE23A6C}" type="presOf" srcId="{8C7F4D81-B972-4CD7-9156-B026312A7AD7}" destId="{B4668A5C-5BE6-4AD3-93B1-54EB3B922CC0}" srcOrd="1" destOrd="0" presId="urn:microsoft.com/office/officeart/2005/8/layout/cycle4"/>
    <dgm:cxn modelId="{744B0C81-9E8F-49B9-9A26-61C051265B0D}" srcId="{84B20315-B8D0-4CF3-BA22-80E83D1E295E}" destId="{36427911-9ED5-40A1-B6DD-3D1FE20D038D}" srcOrd="1" destOrd="0" parTransId="{C8150DD1-3DA7-4AA7-B5B7-072BF02B9389}" sibTransId="{2589EE6E-99E7-4497-9E81-4EA1292E8398}"/>
    <dgm:cxn modelId="{C56271EC-1E6A-41AF-9878-93BEBA2C2509}" srcId="{CD79900D-D182-4CAA-9265-E625A66E2B10}" destId="{202C7FAF-9127-4D89-836F-ED8EEF77C410}" srcOrd="0" destOrd="0" parTransId="{12179157-041A-475D-9F5A-5FE7802FA644}" sibTransId="{CA11D346-0DA8-46B3-968A-6EED274535EE}"/>
    <dgm:cxn modelId="{805DCF39-86A2-43B3-A4CA-013F16E6455C}" type="presOf" srcId="{6DBED18A-78A6-4328-B416-207616BC578D}" destId="{48BF403A-2492-46BF-95A5-ABBC90ADD3D0}" srcOrd="1" destOrd="0" presId="urn:microsoft.com/office/officeart/2005/8/layout/cycle4"/>
    <dgm:cxn modelId="{9D31CFB6-4D9A-43B5-9170-DA2CE7B74C28}" srcId="{84B20315-B8D0-4CF3-BA22-80E83D1E295E}" destId="{CD79900D-D182-4CAA-9265-E625A66E2B10}" srcOrd="3" destOrd="0" parTransId="{CA452F1C-0D43-4129-A792-00086DA7ACBA}" sibTransId="{940D37A1-3944-4E2B-B070-A73E45C317FB}"/>
    <dgm:cxn modelId="{F76EA306-8D70-47CD-82EB-2012382E5B7D}" srcId="{36427911-9ED5-40A1-B6DD-3D1FE20D038D}" destId="{A1B93876-BBB3-4374-AEE4-151C2E2C92DF}" srcOrd="0" destOrd="0" parTransId="{3551800E-D7F5-433D-BD24-2D9AFB18473C}" sibTransId="{3F877064-7DF6-4B5F-ACF9-3C5FFB02D07B}"/>
    <dgm:cxn modelId="{67D6C200-1408-4EEC-8953-5AA94FACC203}" srcId="{8CB34070-C39E-4C68-9355-7861FA37915A}" destId="{6DBED18A-78A6-4328-B416-207616BC578D}" srcOrd="0" destOrd="0" parTransId="{1FD58AB5-D7DB-4166-914A-90BBA605AA5A}" sibTransId="{6369D827-1EAB-4EE6-A865-609CE6D9BFC3}"/>
    <dgm:cxn modelId="{9FCB9089-DF5F-42B9-9F62-72E86B9926C0}" type="presOf" srcId="{84B20315-B8D0-4CF3-BA22-80E83D1E295E}" destId="{58817072-3677-4743-8637-4CB91AA25502}" srcOrd="0" destOrd="0" presId="urn:microsoft.com/office/officeart/2005/8/layout/cycle4"/>
    <dgm:cxn modelId="{A9549A2F-87A9-46C7-AAD9-F4AAAC5C6A9E}" type="presOf" srcId="{9961C4BA-D04C-4C7A-93ED-FD460747FD06}" destId="{29FE29DE-42F3-436D-9E51-7009C595D6D1}" srcOrd="0" destOrd="0" presId="urn:microsoft.com/office/officeart/2005/8/layout/cycle4"/>
    <dgm:cxn modelId="{83605BC6-1F04-4597-A224-0EA5429CF0D8}" srcId="{9961C4BA-D04C-4C7A-93ED-FD460747FD06}" destId="{8C7F4D81-B972-4CD7-9156-B026312A7AD7}" srcOrd="0" destOrd="0" parTransId="{C233535D-CBC9-4892-BB13-FC3AEAF27E74}" sibTransId="{6C2D2C6E-1294-4FDC-84FD-AA7912791647}"/>
    <dgm:cxn modelId="{92440BD2-6490-4DB3-8578-03C2F996C926}" type="presOf" srcId="{202C7FAF-9127-4D89-836F-ED8EEF77C410}" destId="{61EC19B9-E129-44E3-B5D6-452240C1DFE1}" srcOrd="0" destOrd="0" presId="urn:microsoft.com/office/officeart/2005/8/layout/cycle4"/>
    <dgm:cxn modelId="{D6174E25-7FD0-4B3E-A9F1-690A0682A95D}" type="presOf" srcId="{A1B93876-BBB3-4374-AEE4-151C2E2C92DF}" destId="{2E5829D9-C592-4BC1-9AE3-E8A5096BFBCC}" srcOrd="1" destOrd="0" presId="urn:microsoft.com/office/officeart/2005/8/layout/cycle4"/>
    <dgm:cxn modelId="{6DAE21CD-6ACB-4467-97CF-C4B2C5376FDD}" type="presOf" srcId="{36427911-9ED5-40A1-B6DD-3D1FE20D038D}" destId="{FB38137F-AC3D-481C-B6CE-A3855D3628D7}" srcOrd="0" destOrd="0" presId="urn:microsoft.com/office/officeart/2005/8/layout/cycle4"/>
    <dgm:cxn modelId="{AB8F552E-5989-414B-B4F3-FBC6CC95388D}" type="presParOf" srcId="{58817072-3677-4743-8637-4CB91AA25502}" destId="{DF56DD25-259B-454F-8B51-7E4BC5639012}" srcOrd="0" destOrd="0" presId="urn:microsoft.com/office/officeart/2005/8/layout/cycle4"/>
    <dgm:cxn modelId="{4E92BD2E-8D96-4D64-88EF-650889DAF992}" type="presParOf" srcId="{DF56DD25-259B-454F-8B51-7E4BC5639012}" destId="{75D55AA6-E400-4A83-9AA2-09580C8DA6E8}" srcOrd="0" destOrd="0" presId="urn:microsoft.com/office/officeart/2005/8/layout/cycle4"/>
    <dgm:cxn modelId="{3E4B24DF-4B6A-4DD6-868D-3786143B05D2}" type="presParOf" srcId="{75D55AA6-E400-4A83-9AA2-09580C8DA6E8}" destId="{5679D832-16DF-4E94-A972-C40B3903CDFE}" srcOrd="0" destOrd="0" presId="urn:microsoft.com/office/officeart/2005/8/layout/cycle4"/>
    <dgm:cxn modelId="{38FFFDEA-17CA-4895-B905-6CC48B092F1D}" type="presParOf" srcId="{75D55AA6-E400-4A83-9AA2-09580C8DA6E8}" destId="{48BF403A-2492-46BF-95A5-ABBC90ADD3D0}" srcOrd="1" destOrd="0" presId="urn:microsoft.com/office/officeart/2005/8/layout/cycle4"/>
    <dgm:cxn modelId="{5CB0137E-FAF8-4F7E-AECD-4CD93F05E384}" type="presParOf" srcId="{DF56DD25-259B-454F-8B51-7E4BC5639012}" destId="{9E43A023-97A1-4115-8E14-D250869938FC}" srcOrd="1" destOrd="0" presId="urn:microsoft.com/office/officeart/2005/8/layout/cycle4"/>
    <dgm:cxn modelId="{33AD6A94-08AF-4135-AC60-A7625078C3F3}" type="presParOf" srcId="{9E43A023-97A1-4115-8E14-D250869938FC}" destId="{890B16C9-9670-403F-9923-3B3FEA5FDC45}" srcOrd="0" destOrd="0" presId="urn:microsoft.com/office/officeart/2005/8/layout/cycle4"/>
    <dgm:cxn modelId="{01A118E8-8F45-4288-8910-A749E6B11117}" type="presParOf" srcId="{9E43A023-97A1-4115-8E14-D250869938FC}" destId="{2E5829D9-C592-4BC1-9AE3-E8A5096BFBCC}" srcOrd="1" destOrd="0" presId="urn:microsoft.com/office/officeart/2005/8/layout/cycle4"/>
    <dgm:cxn modelId="{0E3883C1-656E-4C9F-B165-308C6A6A5146}" type="presParOf" srcId="{DF56DD25-259B-454F-8B51-7E4BC5639012}" destId="{9C9F9838-0C25-4AFA-8B0A-DE1A40B9C068}" srcOrd="2" destOrd="0" presId="urn:microsoft.com/office/officeart/2005/8/layout/cycle4"/>
    <dgm:cxn modelId="{9170BC4C-5D00-49D1-A0E4-EA34A7209AF4}" type="presParOf" srcId="{9C9F9838-0C25-4AFA-8B0A-DE1A40B9C068}" destId="{C34BE07A-1C0A-4591-BD7A-09DCB612F88C}" srcOrd="0" destOrd="0" presId="urn:microsoft.com/office/officeart/2005/8/layout/cycle4"/>
    <dgm:cxn modelId="{8C9CE086-0B07-42D9-83DB-85B55941CB34}" type="presParOf" srcId="{9C9F9838-0C25-4AFA-8B0A-DE1A40B9C068}" destId="{B4668A5C-5BE6-4AD3-93B1-54EB3B922CC0}" srcOrd="1" destOrd="0" presId="urn:microsoft.com/office/officeart/2005/8/layout/cycle4"/>
    <dgm:cxn modelId="{9D51B2C5-7043-4F94-8D5D-9605299CB48B}" type="presParOf" srcId="{DF56DD25-259B-454F-8B51-7E4BC5639012}" destId="{52CC8D57-0787-4849-BD16-BE47F521570B}" srcOrd="3" destOrd="0" presId="urn:microsoft.com/office/officeart/2005/8/layout/cycle4"/>
    <dgm:cxn modelId="{F595C96E-238F-409B-9E01-517A77FFAF3D}" type="presParOf" srcId="{52CC8D57-0787-4849-BD16-BE47F521570B}" destId="{61EC19B9-E129-44E3-B5D6-452240C1DFE1}" srcOrd="0" destOrd="0" presId="urn:microsoft.com/office/officeart/2005/8/layout/cycle4"/>
    <dgm:cxn modelId="{C0F7BEA5-1A88-4320-B2DF-D0DDD9BFBD01}" type="presParOf" srcId="{52CC8D57-0787-4849-BD16-BE47F521570B}" destId="{E68317F9-507F-4E3B-A293-4AB57C2799A7}" srcOrd="1" destOrd="0" presId="urn:microsoft.com/office/officeart/2005/8/layout/cycle4"/>
    <dgm:cxn modelId="{656F62B3-95B6-4B18-B4CD-661F758017D3}" type="presParOf" srcId="{DF56DD25-259B-454F-8B51-7E4BC5639012}" destId="{1F36E042-3EF9-471A-9150-85B33AAAEF32}" srcOrd="4" destOrd="0" presId="urn:microsoft.com/office/officeart/2005/8/layout/cycle4"/>
    <dgm:cxn modelId="{E662CBB9-C131-4F13-BA3E-8A275A22BAE9}" type="presParOf" srcId="{58817072-3677-4743-8637-4CB91AA25502}" destId="{17D7CB4C-535D-4B6E-B1C4-0B8F280DEE43}" srcOrd="1" destOrd="0" presId="urn:microsoft.com/office/officeart/2005/8/layout/cycle4"/>
    <dgm:cxn modelId="{777C9ECC-23F7-4EB3-8BD7-F14A1B7D0310}" type="presParOf" srcId="{17D7CB4C-535D-4B6E-B1C4-0B8F280DEE43}" destId="{393E1D9D-0EFD-4C5B-BBF6-00B008E734C6}" srcOrd="0" destOrd="0" presId="urn:microsoft.com/office/officeart/2005/8/layout/cycle4"/>
    <dgm:cxn modelId="{2DF73757-5031-4F46-90E3-85C8E8E85873}" type="presParOf" srcId="{17D7CB4C-535D-4B6E-B1C4-0B8F280DEE43}" destId="{FB38137F-AC3D-481C-B6CE-A3855D3628D7}" srcOrd="1" destOrd="0" presId="urn:microsoft.com/office/officeart/2005/8/layout/cycle4"/>
    <dgm:cxn modelId="{6C5402FE-F09F-42FD-B70B-6665901C9DD9}" type="presParOf" srcId="{17D7CB4C-535D-4B6E-B1C4-0B8F280DEE43}" destId="{29FE29DE-42F3-436D-9E51-7009C595D6D1}" srcOrd="2" destOrd="0" presId="urn:microsoft.com/office/officeart/2005/8/layout/cycle4"/>
    <dgm:cxn modelId="{E7F519B1-186B-4F53-9DC5-C016BC736BEB}" type="presParOf" srcId="{17D7CB4C-535D-4B6E-B1C4-0B8F280DEE43}" destId="{BDBBFE9C-22C3-4EC4-AC4D-17FE552ECA7F}" srcOrd="3" destOrd="0" presId="urn:microsoft.com/office/officeart/2005/8/layout/cycle4"/>
    <dgm:cxn modelId="{C2F046E1-42DF-491C-9A56-905D457FB728}" type="presParOf" srcId="{17D7CB4C-535D-4B6E-B1C4-0B8F280DEE43}" destId="{31CB6AE5-8DF3-4D16-9592-4C2D5CBA4F0B}" srcOrd="4" destOrd="0" presId="urn:microsoft.com/office/officeart/2005/8/layout/cycle4"/>
    <dgm:cxn modelId="{D2468E8A-DC92-4A50-9D8C-5895B3539827}" type="presParOf" srcId="{58817072-3677-4743-8637-4CB91AA25502}" destId="{E972D1A7-1E17-4BD6-80BD-9059F8182236}" srcOrd="2" destOrd="0" presId="urn:microsoft.com/office/officeart/2005/8/layout/cycle4"/>
    <dgm:cxn modelId="{42CF71A6-9B35-470A-897C-0EE3C38AE2B4}" type="presParOf" srcId="{58817072-3677-4743-8637-4CB91AA25502}" destId="{BA01826F-A296-4BAD-B0FD-3A5F05937C00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D6DC1E-C840-4876-ACB3-5985F153E030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6BF0EA-36B6-4472-A160-55F0694BD88C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BA7847A7-83F0-4CF7-8DBA-F4B887419839}" type="parTrans" cxnId="{AB2505A5-F8ED-4EEB-8E78-ADB94AC34546}">
      <dgm:prSet/>
      <dgm:spPr/>
      <dgm:t>
        <a:bodyPr/>
        <a:lstStyle/>
        <a:p>
          <a:endParaRPr lang="cs-CZ"/>
        </a:p>
      </dgm:t>
    </dgm:pt>
    <dgm:pt modelId="{6040AF67-08AF-452C-8E7E-A676B31FB4DE}" type="sibTrans" cxnId="{AB2505A5-F8ED-4EEB-8E78-ADB94AC34546}">
      <dgm:prSet/>
      <dgm:spPr/>
      <dgm:t>
        <a:bodyPr/>
        <a:lstStyle/>
        <a:p>
          <a:endParaRPr lang="cs-CZ"/>
        </a:p>
      </dgm:t>
    </dgm:pt>
    <dgm:pt modelId="{38BD417D-65BF-4614-8AB3-D600F1BF602E}">
      <dgm:prSet phldrT="[Text]"/>
      <dgm:spPr/>
      <dgm:t>
        <a:bodyPr/>
        <a:lstStyle/>
        <a:p>
          <a:r>
            <a:rPr lang="cs-CZ" dirty="0" smtClean="0"/>
            <a:t>zpěvník</a:t>
          </a:r>
          <a:endParaRPr lang="cs-CZ" dirty="0"/>
        </a:p>
      </dgm:t>
    </dgm:pt>
    <dgm:pt modelId="{AAF26F7B-604E-494F-86A6-CC76D9C8B310}" type="parTrans" cxnId="{A01984EC-6C58-4654-B455-12A77B808898}">
      <dgm:prSet/>
      <dgm:spPr/>
      <dgm:t>
        <a:bodyPr/>
        <a:lstStyle/>
        <a:p>
          <a:endParaRPr lang="cs-CZ"/>
        </a:p>
      </dgm:t>
    </dgm:pt>
    <dgm:pt modelId="{CDB99A01-9EA7-4BCA-AAE7-1E3082256150}" type="sibTrans" cxnId="{A01984EC-6C58-4654-B455-12A77B808898}">
      <dgm:prSet/>
      <dgm:spPr/>
      <dgm:t>
        <a:bodyPr/>
        <a:lstStyle/>
        <a:p>
          <a:endParaRPr lang="cs-CZ"/>
        </a:p>
      </dgm:t>
    </dgm:pt>
    <dgm:pt modelId="{7A407E56-395B-4AF4-94ED-780F8DEC0FE7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8365D9C8-2AFC-4402-98AF-3BA6D6898972}" type="parTrans" cxnId="{8663D9B1-D930-446E-B6D3-CDB03DF6357D}">
      <dgm:prSet/>
      <dgm:spPr/>
      <dgm:t>
        <a:bodyPr/>
        <a:lstStyle/>
        <a:p>
          <a:endParaRPr lang="cs-CZ"/>
        </a:p>
      </dgm:t>
    </dgm:pt>
    <dgm:pt modelId="{2B127241-1C0F-4460-AAA7-56130FAE1D3D}" type="sibTrans" cxnId="{8663D9B1-D930-446E-B6D3-CDB03DF6357D}">
      <dgm:prSet/>
      <dgm:spPr/>
      <dgm:t>
        <a:bodyPr/>
        <a:lstStyle/>
        <a:p>
          <a:endParaRPr lang="cs-CZ"/>
        </a:p>
      </dgm:t>
    </dgm:pt>
    <dgm:pt modelId="{A2442B4F-D570-4AE9-B634-714C1483DA0D}">
      <dgm:prSet phldrT="[Text]"/>
      <dgm:spPr/>
      <dgm:t>
        <a:bodyPr/>
        <a:lstStyle/>
        <a:p>
          <a:r>
            <a:rPr lang="cs-CZ" dirty="0" smtClean="0"/>
            <a:t>dopis</a:t>
          </a:r>
          <a:endParaRPr lang="cs-CZ" dirty="0"/>
        </a:p>
      </dgm:t>
    </dgm:pt>
    <dgm:pt modelId="{DA29391F-FA39-44AB-A3CE-D34AB239D96F}" type="parTrans" cxnId="{112ECDCE-D09D-4E7A-BCFC-E37F719A60EF}">
      <dgm:prSet/>
      <dgm:spPr/>
      <dgm:t>
        <a:bodyPr/>
        <a:lstStyle/>
        <a:p>
          <a:endParaRPr lang="cs-CZ"/>
        </a:p>
      </dgm:t>
    </dgm:pt>
    <dgm:pt modelId="{0573A0C3-6101-406A-9357-430CBC170D79}" type="sibTrans" cxnId="{112ECDCE-D09D-4E7A-BCFC-E37F719A60EF}">
      <dgm:prSet/>
      <dgm:spPr/>
      <dgm:t>
        <a:bodyPr/>
        <a:lstStyle/>
        <a:p>
          <a:endParaRPr lang="cs-CZ"/>
        </a:p>
      </dgm:t>
    </dgm:pt>
    <dgm:pt modelId="{E69363A2-19A8-447F-A53C-0266DF7B8B8F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065A54F2-09F6-43FD-9A12-F73BBBD09F78}" type="parTrans" cxnId="{83EE979B-FC65-48F9-8237-111D63522329}">
      <dgm:prSet/>
      <dgm:spPr/>
      <dgm:t>
        <a:bodyPr/>
        <a:lstStyle/>
        <a:p>
          <a:endParaRPr lang="cs-CZ"/>
        </a:p>
      </dgm:t>
    </dgm:pt>
    <dgm:pt modelId="{83E2A928-E6B3-4338-BDD3-61123B9ECD76}" type="sibTrans" cxnId="{83EE979B-FC65-48F9-8237-111D63522329}">
      <dgm:prSet/>
      <dgm:spPr/>
      <dgm:t>
        <a:bodyPr/>
        <a:lstStyle/>
        <a:p>
          <a:endParaRPr lang="cs-CZ"/>
        </a:p>
      </dgm:t>
    </dgm:pt>
    <dgm:pt modelId="{C9670949-2C66-438C-A7EA-1F8D3B3A77D3}">
      <dgm:prSet phldrT="[Text]"/>
      <dgm:spPr/>
      <dgm:t>
        <a:bodyPr/>
        <a:lstStyle/>
        <a:p>
          <a:r>
            <a:rPr lang="cs-CZ" dirty="0" smtClean="0"/>
            <a:t>nápis na kameni</a:t>
          </a:r>
          <a:endParaRPr lang="cs-CZ" dirty="0"/>
        </a:p>
      </dgm:t>
    </dgm:pt>
    <dgm:pt modelId="{B7778CB8-6C1F-4128-9E5D-AA2B84F33FE2}" type="parTrans" cxnId="{B10A316A-4E2F-4EC8-AE86-6CC9B6D4F584}">
      <dgm:prSet/>
      <dgm:spPr/>
      <dgm:t>
        <a:bodyPr/>
        <a:lstStyle/>
        <a:p>
          <a:endParaRPr lang="cs-CZ"/>
        </a:p>
      </dgm:t>
    </dgm:pt>
    <dgm:pt modelId="{9CF8C346-9D4D-4F40-8D8A-883F64B73721}" type="sibTrans" cxnId="{B10A316A-4E2F-4EC8-AE86-6CC9B6D4F584}">
      <dgm:prSet/>
      <dgm:spPr/>
      <dgm:t>
        <a:bodyPr/>
        <a:lstStyle/>
        <a:p>
          <a:endParaRPr lang="cs-CZ"/>
        </a:p>
      </dgm:t>
    </dgm:pt>
    <dgm:pt modelId="{9588C2B4-1C06-482C-8A5A-8E8D8B6FF825}">
      <dgm:prSet phldrT="[Text]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B9607928-8757-4B8A-AB1E-0EF06C90A5F4}" type="parTrans" cxnId="{48D398A8-EC87-4BA6-939D-1D325CE03707}">
      <dgm:prSet/>
      <dgm:spPr/>
      <dgm:t>
        <a:bodyPr/>
        <a:lstStyle/>
        <a:p>
          <a:endParaRPr lang="cs-CZ"/>
        </a:p>
      </dgm:t>
    </dgm:pt>
    <dgm:pt modelId="{B1B2D9BB-CCC4-439B-AC41-32994669307A}" type="sibTrans" cxnId="{48D398A8-EC87-4BA6-939D-1D325CE03707}">
      <dgm:prSet/>
      <dgm:spPr/>
      <dgm:t>
        <a:bodyPr/>
        <a:lstStyle/>
        <a:p>
          <a:endParaRPr lang="cs-CZ"/>
        </a:p>
      </dgm:t>
    </dgm:pt>
    <dgm:pt modelId="{BE5895FF-0455-4CF2-AD02-32BC4D2FA054}">
      <dgm:prSet phldrT="[Text]"/>
      <dgm:spPr/>
      <dgm:t>
        <a:bodyPr/>
        <a:lstStyle/>
        <a:p>
          <a:r>
            <a:rPr lang="cs-CZ" dirty="0" smtClean="0"/>
            <a:t>kniha</a:t>
          </a:r>
          <a:endParaRPr lang="cs-CZ" dirty="0"/>
        </a:p>
      </dgm:t>
    </dgm:pt>
    <dgm:pt modelId="{2E246244-8C05-46C3-8A39-E6F8ECAA8A4B}" type="parTrans" cxnId="{68F3CDC6-A30B-45C1-BDFD-6402D48B4CCC}">
      <dgm:prSet/>
      <dgm:spPr/>
      <dgm:t>
        <a:bodyPr/>
        <a:lstStyle/>
        <a:p>
          <a:endParaRPr lang="cs-CZ"/>
        </a:p>
      </dgm:t>
    </dgm:pt>
    <dgm:pt modelId="{1A085A62-722F-4697-BD5A-5B05E92C7A60}" type="sibTrans" cxnId="{68F3CDC6-A30B-45C1-BDFD-6402D48B4CCC}">
      <dgm:prSet/>
      <dgm:spPr/>
      <dgm:t>
        <a:bodyPr/>
        <a:lstStyle/>
        <a:p>
          <a:endParaRPr lang="cs-CZ"/>
        </a:p>
      </dgm:t>
    </dgm:pt>
    <dgm:pt modelId="{0949A28A-C9E5-4FCD-96D0-D46283E36D58}" type="pres">
      <dgm:prSet presAssocID="{38D6DC1E-C840-4876-ACB3-5985F153E030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9E16EB-4CF4-4B4D-A8A2-CCD5E3F5D95A}" type="pres">
      <dgm:prSet presAssocID="{38D6DC1E-C840-4876-ACB3-5985F153E030}" presName="children" presStyleCnt="0"/>
      <dgm:spPr/>
    </dgm:pt>
    <dgm:pt modelId="{1653C463-462E-48EB-AE07-B037E9E8F5B6}" type="pres">
      <dgm:prSet presAssocID="{38D6DC1E-C840-4876-ACB3-5985F153E030}" presName="child1group" presStyleCnt="0"/>
      <dgm:spPr/>
    </dgm:pt>
    <dgm:pt modelId="{332953DE-C8E0-4934-927A-2B1144BA752C}" type="pres">
      <dgm:prSet presAssocID="{38D6DC1E-C840-4876-ACB3-5985F153E030}" presName="child1" presStyleLbl="bgAcc1" presStyleIdx="0" presStyleCnt="4"/>
      <dgm:spPr/>
      <dgm:t>
        <a:bodyPr/>
        <a:lstStyle/>
        <a:p>
          <a:endParaRPr lang="cs-CZ"/>
        </a:p>
      </dgm:t>
    </dgm:pt>
    <dgm:pt modelId="{24621B80-81A6-42F3-847D-0830F47B3240}" type="pres">
      <dgm:prSet presAssocID="{38D6DC1E-C840-4876-ACB3-5985F153E030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A2B4D-BB98-4CB1-B887-24C0E94FFBC9}" type="pres">
      <dgm:prSet presAssocID="{38D6DC1E-C840-4876-ACB3-5985F153E030}" presName="child2group" presStyleCnt="0"/>
      <dgm:spPr/>
    </dgm:pt>
    <dgm:pt modelId="{FD8515D2-8FBE-420C-85E3-15B97A2611B1}" type="pres">
      <dgm:prSet presAssocID="{38D6DC1E-C840-4876-ACB3-5985F153E030}" presName="child2" presStyleLbl="bgAcc1" presStyleIdx="1" presStyleCnt="4"/>
      <dgm:spPr/>
      <dgm:t>
        <a:bodyPr/>
        <a:lstStyle/>
        <a:p>
          <a:endParaRPr lang="cs-CZ"/>
        </a:p>
      </dgm:t>
    </dgm:pt>
    <dgm:pt modelId="{A466355B-1B61-4BBE-B0D5-51080215E88B}" type="pres">
      <dgm:prSet presAssocID="{38D6DC1E-C840-4876-ACB3-5985F153E030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E815C0-3AB3-4B92-9588-9C3838FFE240}" type="pres">
      <dgm:prSet presAssocID="{38D6DC1E-C840-4876-ACB3-5985F153E030}" presName="child3group" presStyleCnt="0"/>
      <dgm:spPr/>
    </dgm:pt>
    <dgm:pt modelId="{FBAD7D80-D761-49E1-AD02-6558179DA04E}" type="pres">
      <dgm:prSet presAssocID="{38D6DC1E-C840-4876-ACB3-5985F153E030}" presName="child3" presStyleLbl="bgAcc1" presStyleIdx="2" presStyleCnt="4"/>
      <dgm:spPr/>
      <dgm:t>
        <a:bodyPr/>
        <a:lstStyle/>
        <a:p>
          <a:endParaRPr lang="cs-CZ"/>
        </a:p>
      </dgm:t>
    </dgm:pt>
    <dgm:pt modelId="{9F9AA27D-4075-49CB-AD22-202F491C1AC9}" type="pres">
      <dgm:prSet presAssocID="{38D6DC1E-C840-4876-ACB3-5985F153E030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04FC49-DE10-426E-A9F0-0074D18110F5}" type="pres">
      <dgm:prSet presAssocID="{38D6DC1E-C840-4876-ACB3-5985F153E030}" presName="child4group" presStyleCnt="0"/>
      <dgm:spPr/>
    </dgm:pt>
    <dgm:pt modelId="{511B4FD3-29B0-44C2-9939-DC2C4005EB08}" type="pres">
      <dgm:prSet presAssocID="{38D6DC1E-C840-4876-ACB3-5985F153E030}" presName="child4" presStyleLbl="bgAcc1" presStyleIdx="3" presStyleCnt="4"/>
      <dgm:spPr/>
      <dgm:t>
        <a:bodyPr/>
        <a:lstStyle/>
        <a:p>
          <a:endParaRPr lang="cs-CZ"/>
        </a:p>
      </dgm:t>
    </dgm:pt>
    <dgm:pt modelId="{25A94A84-3208-44EE-8E21-0205C4C5B5AA}" type="pres">
      <dgm:prSet presAssocID="{38D6DC1E-C840-4876-ACB3-5985F153E030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493AB0-CDF1-4014-831C-023C89EE2D6C}" type="pres">
      <dgm:prSet presAssocID="{38D6DC1E-C840-4876-ACB3-5985F153E030}" presName="childPlaceholder" presStyleCnt="0"/>
      <dgm:spPr/>
    </dgm:pt>
    <dgm:pt modelId="{21047080-4CA8-426F-81D1-783AB5150409}" type="pres">
      <dgm:prSet presAssocID="{38D6DC1E-C840-4876-ACB3-5985F153E030}" presName="circle" presStyleCnt="0"/>
      <dgm:spPr/>
    </dgm:pt>
    <dgm:pt modelId="{2EDBC9AA-02A6-4069-9D56-7DA26B30504E}" type="pres">
      <dgm:prSet presAssocID="{38D6DC1E-C840-4876-ACB3-5985F153E030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1B09B2-20C1-453B-AE88-995B0CAB15FD}" type="pres">
      <dgm:prSet presAssocID="{38D6DC1E-C840-4876-ACB3-5985F153E030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7D5E48-ABD5-4763-B735-F2000BD3F210}" type="pres">
      <dgm:prSet presAssocID="{38D6DC1E-C840-4876-ACB3-5985F153E030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BCBD1-8410-415C-88C9-35A0C7BA0D41}" type="pres">
      <dgm:prSet presAssocID="{38D6DC1E-C840-4876-ACB3-5985F153E030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0933F-C322-4CF6-8BFA-95EDA239C582}" type="pres">
      <dgm:prSet presAssocID="{38D6DC1E-C840-4876-ACB3-5985F153E030}" presName="quadrantPlaceholder" presStyleCnt="0"/>
      <dgm:spPr/>
    </dgm:pt>
    <dgm:pt modelId="{34F9FB46-8AF0-4FC4-9506-3E0DC3144348}" type="pres">
      <dgm:prSet presAssocID="{38D6DC1E-C840-4876-ACB3-5985F153E030}" presName="center1" presStyleLbl="fgShp" presStyleIdx="0" presStyleCnt="2"/>
      <dgm:spPr/>
    </dgm:pt>
    <dgm:pt modelId="{EA745F0B-17B7-4BDD-BFEC-303E71FC4C36}" type="pres">
      <dgm:prSet presAssocID="{38D6DC1E-C840-4876-ACB3-5985F153E030}" presName="center2" presStyleLbl="fgShp" presStyleIdx="1" presStyleCnt="2"/>
      <dgm:spPr/>
    </dgm:pt>
  </dgm:ptLst>
  <dgm:cxnLst>
    <dgm:cxn modelId="{68F3CDC6-A30B-45C1-BDFD-6402D48B4CCC}" srcId="{9588C2B4-1C06-482C-8A5A-8E8D8B6FF825}" destId="{BE5895FF-0455-4CF2-AD02-32BC4D2FA054}" srcOrd="0" destOrd="0" parTransId="{2E246244-8C05-46C3-8A39-E6F8ECAA8A4B}" sibTransId="{1A085A62-722F-4697-BD5A-5B05E92C7A60}"/>
    <dgm:cxn modelId="{7942E5BB-8E25-4A8F-AF19-2D51257F6DAF}" type="presOf" srcId="{38BD417D-65BF-4614-8AB3-D600F1BF602E}" destId="{24621B80-81A6-42F3-847D-0830F47B3240}" srcOrd="1" destOrd="0" presId="urn:microsoft.com/office/officeart/2005/8/layout/cycle4"/>
    <dgm:cxn modelId="{89D8884C-766A-4401-B9EB-534A4009AE28}" type="presOf" srcId="{9588C2B4-1C06-482C-8A5A-8E8D8B6FF825}" destId="{213BCBD1-8410-415C-88C9-35A0C7BA0D41}" srcOrd="0" destOrd="0" presId="urn:microsoft.com/office/officeart/2005/8/layout/cycle4"/>
    <dgm:cxn modelId="{83EE979B-FC65-48F9-8237-111D63522329}" srcId="{38D6DC1E-C840-4876-ACB3-5985F153E030}" destId="{E69363A2-19A8-447F-A53C-0266DF7B8B8F}" srcOrd="2" destOrd="0" parTransId="{065A54F2-09F6-43FD-9A12-F73BBBD09F78}" sibTransId="{83E2A928-E6B3-4338-BDD3-61123B9ECD76}"/>
    <dgm:cxn modelId="{9A63355D-3B89-4BE7-B7B2-5A2065646949}" type="presOf" srcId="{A2442B4F-D570-4AE9-B634-714C1483DA0D}" destId="{A466355B-1B61-4BBE-B0D5-51080215E88B}" srcOrd="1" destOrd="0" presId="urn:microsoft.com/office/officeart/2005/8/layout/cycle4"/>
    <dgm:cxn modelId="{B2994AF4-72CC-4FA8-BC09-2AA967AD7BED}" type="presOf" srcId="{38BD417D-65BF-4614-8AB3-D600F1BF602E}" destId="{332953DE-C8E0-4934-927A-2B1144BA752C}" srcOrd="0" destOrd="0" presId="urn:microsoft.com/office/officeart/2005/8/layout/cycle4"/>
    <dgm:cxn modelId="{A01984EC-6C58-4654-B455-12A77B808898}" srcId="{646BF0EA-36B6-4472-A160-55F0694BD88C}" destId="{38BD417D-65BF-4614-8AB3-D600F1BF602E}" srcOrd="0" destOrd="0" parTransId="{AAF26F7B-604E-494F-86A6-CC76D9C8B310}" sibTransId="{CDB99A01-9EA7-4BCA-AAE7-1E3082256150}"/>
    <dgm:cxn modelId="{6A335FC4-E24B-41B8-8A5F-B5DDF124FC84}" type="presOf" srcId="{7A407E56-395B-4AF4-94ED-780F8DEC0FE7}" destId="{B81B09B2-20C1-453B-AE88-995B0CAB15FD}" srcOrd="0" destOrd="0" presId="urn:microsoft.com/office/officeart/2005/8/layout/cycle4"/>
    <dgm:cxn modelId="{DB67F8E5-8312-447D-A627-F12CF9FEBEE1}" type="presOf" srcId="{C9670949-2C66-438C-A7EA-1F8D3B3A77D3}" destId="{FBAD7D80-D761-49E1-AD02-6558179DA04E}" srcOrd="0" destOrd="0" presId="urn:microsoft.com/office/officeart/2005/8/layout/cycle4"/>
    <dgm:cxn modelId="{B10A316A-4E2F-4EC8-AE86-6CC9B6D4F584}" srcId="{E69363A2-19A8-447F-A53C-0266DF7B8B8F}" destId="{C9670949-2C66-438C-A7EA-1F8D3B3A77D3}" srcOrd="0" destOrd="0" parTransId="{B7778CB8-6C1F-4128-9E5D-AA2B84F33FE2}" sibTransId="{9CF8C346-9D4D-4F40-8D8A-883F64B73721}"/>
    <dgm:cxn modelId="{8663D9B1-D930-446E-B6D3-CDB03DF6357D}" srcId="{38D6DC1E-C840-4876-ACB3-5985F153E030}" destId="{7A407E56-395B-4AF4-94ED-780F8DEC0FE7}" srcOrd="1" destOrd="0" parTransId="{8365D9C8-2AFC-4402-98AF-3BA6D6898972}" sibTransId="{2B127241-1C0F-4460-AAA7-56130FAE1D3D}"/>
    <dgm:cxn modelId="{B74459CF-100E-4A9F-9E5F-16ABC875704D}" type="presOf" srcId="{C9670949-2C66-438C-A7EA-1F8D3B3A77D3}" destId="{9F9AA27D-4075-49CB-AD22-202F491C1AC9}" srcOrd="1" destOrd="0" presId="urn:microsoft.com/office/officeart/2005/8/layout/cycle4"/>
    <dgm:cxn modelId="{9B7150B9-C785-4945-91FD-D1E9B43FC9FA}" type="presOf" srcId="{38D6DC1E-C840-4876-ACB3-5985F153E030}" destId="{0949A28A-C9E5-4FCD-96D0-D46283E36D58}" srcOrd="0" destOrd="0" presId="urn:microsoft.com/office/officeart/2005/8/layout/cycle4"/>
    <dgm:cxn modelId="{FE0183CD-59BC-48B5-A4DE-81F99042797D}" type="presOf" srcId="{E69363A2-19A8-447F-A53C-0266DF7B8B8F}" destId="{527D5E48-ABD5-4763-B735-F2000BD3F210}" srcOrd="0" destOrd="0" presId="urn:microsoft.com/office/officeart/2005/8/layout/cycle4"/>
    <dgm:cxn modelId="{48D398A8-EC87-4BA6-939D-1D325CE03707}" srcId="{38D6DC1E-C840-4876-ACB3-5985F153E030}" destId="{9588C2B4-1C06-482C-8A5A-8E8D8B6FF825}" srcOrd="3" destOrd="0" parTransId="{B9607928-8757-4B8A-AB1E-0EF06C90A5F4}" sibTransId="{B1B2D9BB-CCC4-439B-AC41-32994669307A}"/>
    <dgm:cxn modelId="{8100DBE4-2F92-46FF-8EB7-1A46F215E40F}" type="presOf" srcId="{646BF0EA-36B6-4472-A160-55F0694BD88C}" destId="{2EDBC9AA-02A6-4069-9D56-7DA26B30504E}" srcOrd="0" destOrd="0" presId="urn:microsoft.com/office/officeart/2005/8/layout/cycle4"/>
    <dgm:cxn modelId="{ECC22571-41B4-4CE5-9232-C51833980A6C}" type="presOf" srcId="{A2442B4F-D570-4AE9-B634-714C1483DA0D}" destId="{FD8515D2-8FBE-420C-85E3-15B97A2611B1}" srcOrd="0" destOrd="0" presId="urn:microsoft.com/office/officeart/2005/8/layout/cycle4"/>
    <dgm:cxn modelId="{E8F0024F-E7E7-4F23-9DD2-F1D1148A1ECA}" type="presOf" srcId="{BE5895FF-0455-4CF2-AD02-32BC4D2FA054}" destId="{25A94A84-3208-44EE-8E21-0205C4C5B5AA}" srcOrd="1" destOrd="0" presId="urn:microsoft.com/office/officeart/2005/8/layout/cycle4"/>
    <dgm:cxn modelId="{AB2505A5-F8ED-4EEB-8E78-ADB94AC34546}" srcId="{38D6DC1E-C840-4876-ACB3-5985F153E030}" destId="{646BF0EA-36B6-4472-A160-55F0694BD88C}" srcOrd="0" destOrd="0" parTransId="{BA7847A7-83F0-4CF7-8DBA-F4B887419839}" sibTransId="{6040AF67-08AF-452C-8E7E-A676B31FB4DE}"/>
    <dgm:cxn modelId="{E30FA984-FC4D-4F05-AA0C-458C56EDF664}" type="presOf" srcId="{BE5895FF-0455-4CF2-AD02-32BC4D2FA054}" destId="{511B4FD3-29B0-44C2-9939-DC2C4005EB08}" srcOrd="0" destOrd="0" presId="urn:microsoft.com/office/officeart/2005/8/layout/cycle4"/>
    <dgm:cxn modelId="{112ECDCE-D09D-4E7A-BCFC-E37F719A60EF}" srcId="{7A407E56-395B-4AF4-94ED-780F8DEC0FE7}" destId="{A2442B4F-D570-4AE9-B634-714C1483DA0D}" srcOrd="0" destOrd="0" parTransId="{DA29391F-FA39-44AB-A3CE-D34AB239D96F}" sibTransId="{0573A0C3-6101-406A-9357-430CBC170D79}"/>
    <dgm:cxn modelId="{888C0712-7655-4A8B-BA16-F8605B127F21}" type="presParOf" srcId="{0949A28A-C9E5-4FCD-96D0-D46283E36D58}" destId="{5B9E16EB-4CF4-4B4D-A8A2-CCD5E3F5D95A}" srcOrd="0" destOrd="0" presId="urn:microsoft.com/office/officeart/2005/8/layout/cycle4"/>
    <dgm:cxn modelId="{162C540D-1111-4BDD-A831-AD129F147631}" type="presParOf" srcId="{5B9E16EB-4CF4-4B4D-A8A2-CCD5E3F5D95A}" destId="{1653C463-462E-48EB-AE07-B037E9E8F5B6}" srcOrd="0" destOrd="0" presId="urn:microsoft.com/office/officeart/2005/8/layout/cycle4"/>
    <dgm:cxn modelId="{2E040BB5-01FA-43A0-A1B7-ACDB77131514}" type="presParOf" srcId="{1653C463-462E-48EB-AE07-B037E9E8F5B6}" destId="{332953DE-C8E0-4934-927A-2B1144BA752C}" srcOrd="0" destOrd="0" presId="urn:microsoft.com/office/officeart/2005/8/layout/cycle4"/>
    <dgm:cxn modelId="{3774B06A-B934-4AD9-B831-8AD1856B9489}" type="presParOf" srcId="{1653C463-462E-48EB-AE07-B037E9E8F5B6}" destId="{24621B80-81A6-42F3-847D-0830F47B3240}" srcOrd="1" destOrd="0" presId="urn:microsoft.com/office/officeart/2005/8/layout/cycle4"/>
    <dgm:cxn modelId="{4D1A1317-D6DE-4564-8BF5-5D1D361B47B9}" type="presParOf" srcId="{5B9E16EB-4CF4-4B4D-A8A2-CCD5E3F5D95A}" destId="{55BA2B4D-BB98-4CB1-B887-24C0E94FFBC9}" srcOrd="1" destOrd="0" presId="urn:microsoft.com/office/officeart/2005/8/layout/cycle4"/>
    <dgm:cxn modelId="{E34CFCA2-972D-4C9E-8DEF-07B4FCF04609}" type="presParOf" srcId="{55BA2B4D-BB98-4CB1-B887-24C0E94FFBC9}" destId="{FD8515D2-8FBE-420C-85E3-15B97A2611B1}" srcOrd="0" destOrd="0" presId="urn:microsoft.com/office/officeart/2005/8/layout/cycle4"/>
    <dgm:cxn modelId="{A951BA34-8C6B-443A-B096-E452EBB305BE}" type="presParOf" srcId="{55BA2B4D-BB98-4CB1-B887-24C0E94FFBC9}" destId="{A466355B-1B61-4BBE-B0D5-51080215E88B}" srcOrd="1" destOrd="0" presId="urn:microsoft.com/office/officeart/2005/8/layout/cycle4"/>
    <dgm:cxn modelId="{575E49E6-CB37-4D4B-8F7C-04F12A1E89DD}" type="presParOf" srcId="{5B9E16EB-4CF4-4B4D-A8A2-CCD5E3F5D95A}" destId="{DAE815C0-3AB3-4B92-9588-9C3838FFE240}" srcOrd="2" destOrd="0" presId="urn:microsoft.com/office/officeart/2005/8/layout/cycle4"/>
    <dgm:cxn modelId="{AE1E958B-4FEE-453A-B41E-954CC7DA7714}" type="presParOf" srcId="{DAE815C0-3AB3-4B92-9588-9C3838FFE240}" destId="{FBAD7D80-D761-49E1-AD02-6558179DA04E}" srcOrd="0" destOrd="0" presId="urn:microsoft.com/office/officeart/2005/8/layout/cycle4"/>
    <dgm:cxn modelId="{B93EA2F4-51AD-43A9-909D-AEBF2C3B4281}" type="presParOf" srcId="{DAE815C0-3AB3-4B92-9588-9C3838FFE240}" destId="{9F9AA27D-4075-49CB-AD22-202F491C1AC9}" srcOrd="1" destOrd="0" presId="urn:microsoft.com/office/officeart/2005/8/layout/cycle4"/>
    <dgm:cxn modelId="{B1B3B717-9E03-4EF7-9BAC-3DD2B9F34BFD}" type="presParOf" srcId="{5B9E16EB-4CF4-4B4D-A8A2-CCD5E3F5D95A}" destId="{9804FC49-DE10-426E-A9F0-0074D18110F5}" srcOrd="3" destOrd="0" presId="urn:microsoft.com/office/officeart/2005/8/layout/cycle4"/>
    <dgm:cxn modelId="{11926866-252B-4067-9392-0F30475732D5}" type="presParOf" srcId="{9804FC49-DE10-426E-A9F0-0074D18110F5}" destId="{511B4FD3-29B0-44C2-9939-DC2C4005EB08}" srcOrd="0" destOrd="0" presId="urn:microsoft.com/office/officeart/2005/8/layout/cycle4"/>
    <dgm:cxn modelId="{1596427D-2713-48A9-B21A-869D7AD9BABD}" type="presParOf" srcId="{9804FC49-DE10-426E-A9F0-0074D18110F5}" destId="{25A94A84-3208-44EE-8E21-0205C4C5B5AA}" srcOrd="1" destOrd="0" presId="urn:microsoft.com/office/officeart/2005/8/layout/cycle4"/>
    <dgm:cxn modelId="{ADC0DA30-1DA7-4210-8681-ECB64C1E12AA}" type="presParOf" srcId="{5B9E16EB-4CF4-4B4D-A8A2-CCD5E3F5D95A}" destId="{77493AB0-CDF1-4014-831C-023C89EE2D6C}" srcOrd="4" destOrd="0" presId="urn:microsoft.com/office/officeart/2005/8/layout/cycle4"/>
    <dgm:cxn modelId="{5A075E21-8928-4AF2-B27B-362EDD92B163}" type="presParOf" srcId="{0949A28A-C9E5-4FCD-96D0-D46283E36D58}" destId="{21047080-4CA8-426F-81D1-783AB5150409}" srcOrd="1" destOrd="0" presId="urn:microsoft.com/office/officeart/2005/8/layout/cycle4"/>
    <dgm:cxn modelId="{6A7140F2-5E37-41D4-8F5C-3C83E23C1668}" type="presParOf" srcId="{21047080-4CA8-426F-81D1-783AB5150409}" destId="{2EDBC9AA-02A6-4069-9D56-7DA26B30504E}" srcOrd="0" destOrd="0" presId="urn:microsoft.com/office/officeart/2005/8/layout/cycle4"/>
    <dgm:cxn modelId="{F0C5930D-FB3C-4F96-9C1A-86B4E22FD523}" type="presParOf" srcId="{21047080-4CA8-426F-81D1-783AB5150409}" destId="{B81B09B2-20C1-453B-AE88-995B0CAB15FD}" srcOrd="1" destOrd="0" presId="urn:microsoft.com/office/officeart/2005/8/layout/cycle4"/>
    <dgm:cxn modelId="{633CE8F5-A39B-4806-9472-8D7CDB067414}" type="presParOf" srcId="{21047080-4CA8-426F-81D1-783AB5150409}" destId="{527D5E48-ABD5-4763-B735-F2000BD3F210}" srcOrd="2" destOrd="0" presId="urn:microsoft.com/office/officeart/2005/8/layout/cycle4"/>
    <dgm:cxn modelId="{BAC838C5-885B-4700-A5B0-AE33502510A3}" type="presParOf" srcId="{21047080-4CA8-426F-81D1-783AB5150409}" destId="{213BCBD1-8410-415C-88C9-35A0C7BA0D41}" srcOrd="3" destOrd="0" presId="urn:microsoft.com/office/officeart/2005/8/layout/cycle4"/>
    <dgm:cxn modelId="{0835B9FB-DE74-4869-A9F3-2DFCB8A0C601}" type="presParOf" srcId="{21047080-4CA8-426F-81D1-783AB5150409}" destId="{EFF0933F-C322-4CF6-8BFA-95EDA239C582}" srcOrd="4" destOrd="0" presId="urn:microsoft.com/office/officeart/2005/8/layout/cycle4"/>
    <dgm:cxn modelId="{815F9D44-00C3-4AFF-84DD-C391A5C806EB}" type="presParOf" srcId="{0949A28A-C9E5-4FCD-96D0-D46283E36D58}" destId="{34F9FB46-8AF0-4FC4-9506-3E0DC3144348}" srcOrd="2" destOrd="0" presId="urn:microsoft.com/office/officeart/2005/8/layout/cycle4"/>
    <dgm:cxn modelId="{FCF161C0-506E-4167-B600-D700A1CEFBB0}" type="presParOf" srcId="{0949A28A-C9E5-4FCD-96D0-D46283E36D58}" destId="{EA745F0B-17B7-4BDD-BFEC-303E71FC4C36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4BE07A-1C0A-4591-BD7A-09DCB612F88C}">
      <dsp:nvSpPr>
        <dsp:cNvPr id="0" name=""/>
        <dsp:cNvSpPr/>
      </dsp:nvSpPr>
      <dsp:spPr>
        <a:xfrm>
          <a:off x="3013219" y="2999495"/>
          <a:ext cx="1846812" cy="1196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zbraně</a:t>
          </a:r>
          <a:endParaRPr lang="cs-CZ" sz="1900" kern="1200" dirty="0"/>
        </a:p>
      </dsp:txBody>
      <dsp:txXfrm>
        <a:off x="3567263" y="3298574"/>
        <a:ext cx="1292768" cy="897236"/>
      </dsp:txXfrm>
    </dsp:sp>
    <dsp:sp modelId="{61EC19B9-E129-44E3-B5D6-452240C1DFE1}">
      <dsp:nvSpPr>
        <dsp:cNvPr id="0" name=""/>
        <dsp:cNvSpPr/>
      </dsp:nvSpPr>
      <dsp:spPr>
        <a:xfrm>
          <a:off x="0" y="2999495"/>
          <a:ext cx="1846812" cy="1196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stavby</a:t>
          </a:r>
          <a:endParaRPr lang="cs-CZ" sz="1900" kern="1200" dirty="0"/>
        </a:p>
      </dsp:txBody>
      <dsp:txXfrm>
        <a:off x="0" y="3298574"/>
        <a:ext cx="1292768" cy="897236"/>
      </dsp:txXfrm>
    </dsp:sp>
    <dsp:sp modelId="{890B16C9-9670-403F-9923-3B3FEA5FDC45}">
      <dsp:nvSpPr>
        <dsp:cNvPr id="0" name=""/>
        <dsp:cNvSpPr/>
      </dsp:nvSpPr>
      <dsp:spPr>
        <a:xfrm>
          <a:off x="3013219" y="457324"/>
          <a:ext cx="1846812" cy="1196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malby</a:t>
          </a:r>
          <a:endParaRPr lang="cs-CZ" sz="1900" kern="1200" dirty="0"/>
        </a:p>
      </dsp:txBody>
      <dsp:txXfrm>
        <a:off x="3567263" y="457324"/>
        <a:ext cx="1292768" cy="897236"/>
      </dsp:txXfrm>
    </dsp:sp>
    <dsp:sp modelId="{5679D832-16DF-4E94-A972-C40B3903CDFE}">
      <dsp:nvSpPr>
        <dsp:cNvPr id="0" name=""/>
        <dsp:cNvSpPr/>
      </dsp:nvSpPr>
      <dsp:spPr>
        <a:xfrm>
          <a:off x="0" y="457324"/>
          <a:ext cx="1846812" cy="1196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nádoby</a:t>
          </a:r>
          <a:endParaRPr lang="cs-CZ" sz="1900" kern="1200" dirty="0"/>
        </a:p>
      </dsp:txBody>
      <dsp:txXfrm>
        <a:off x="0" y="457324"/>
        <a:ext cx="1292768" cy="897236"/>
      </dsp:txXfrm>
    </dsp:sp>
    <dsp:sp modelId="{393E1D9D-0EFD-4C5B-BBF6-00B008E734C6}">
      <dsp:nvSpPr>
        <dsp:cNvPr id="0" name=""/>
        <dsp:cNvSpPr/>
      </dsp:nvSpPr>
      <dsp:spPr>
        <a:xfrm>
          <a:off x="786509" y="661984"/>
          <a:ext cx="1618764" cy="1618764"/>
        </a:xfrm>
        <a:prstGeom prst="pieWedg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786509" y="661984"/>
        <a:ext cx="1618764" cy="1618764"/>
      </dsp:txXfrm>
    </dsp:sp>
    <dsp:sp modelId="{FB38137F-AC3D-481C-B6CE-A3855D3628D7}">
      <dsp:nvSpPr>
        <dsp:cNvPr id="0" name=""/>
        <dsp:cNvSpPr/>
      </dsp:nvSpPr>
      <dsp:spPr>
        <a:xfrm rot="5400000">
          <a:off x="2519282" y="508064"/>
          <a:ext cx="1618764" cy="1898794"/>
        </a:xfrm>
        <a:prstGeom prst="pieWedg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 rot="5400000">
        <a:off x="2519282" y="508064"/>
        <a:ext cx="1618764" cy="1898794"/>
      </dsp:txXfrm>
    </dsp:sp>
    <dsp:sp modelId="{29FE29DE-42F3-436D-9E51-7009C595D6D1}">
      <dsp:nvSpPr>
        <dsp:cNvPr id="0" name=""/>
        <dsp:cNvSpPr/>
      </dsp:nvSpPr>
      <dsp:spPr>
        <a:xfrm rot="10800000">
          <a:off x="2467400" y="2363952"/>
          <a:ext cx="1618764" cy="1618764"/>
        </a:xfrm>
        <a:prstGeom prst="pieWedg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 rot="10800000">
        <a:off x="2467400" y="2363952"/>
        <a:ext cx="1618764" cy="1618764"/>
      </dsp:txXfrm>
    </dsp:sp>
    <dsp:sp modelId="{BDBBFE9C-22C3-4EC4-AC4D-17FE552ECA7F}">
      <dsp:nvSpPr>
        <dsp:cNvPr id="0" name=""/>
        <dsp:cNvSpPr/>
      </dsp:nvSpPr>
      <dsp:spPr>
        <a:xfrm rot="16200000">
          <a:off x="778852" y="2388881"/>
          <a:ext cx="1618764" cy="1618764"/>
        </a:xfrm>
        <a:prstGeom prst="pieWedg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 rot="16200000">
        <a:off x="778852" y="2388881"/>
        <a:ext cx="1618764" cy="1618764"/>
      </dsp:txXfrm>
    </dsp:sp>
    <dsp:sp modelId="{E972D1A7-1E17-4BD6-80BD-9059F8182236}">
      <dsp:nvSpPr>
        <dsp:cNvPr id="0" name=""/>
        <dsp:cNvSpPr/>
      </dsp:nvSpPr>
      <dsp:spPr>
        <a:xfrm>
          <a:off x="2461169" y="2326569"/>
          <a:ext cx="558903" cy="4860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1826F-A296-4BAD-B0FD-3A5F05937C00}">
      <dsp:nvSpPr>
        <dsp:cNvPr id="0" name=""/>
        <dsp:cNvSpPr/>
      </dsp:nvSpPr>
      <dsp:spPr>
        <a:xfrm rot="10800000">
          <a:off x="2150564" y="2177028"/>
          <a:ext cx="558903" cy="4860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AD7D80-D761-49E1-AD02-6558179DA04E}">
      <dsp:nvSpPr>
        <dsp:cNvPr id="0" name=""/>
        <dsp:cNvSpPr/>
      </dsp:nvSpPr>
      <dsp:spPr>
        <a:xfrm>
          <a:off x="3725405" y="2742064"/>
          <a:ext cx="1992029" cy="12903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nápis na kameni</a:t>
          </a:r>
          <a:endParaRPr lang="cs-CZ" sz="1900" kern="1200" dirty="0"/>
        </a:p>
      </dsp:txBody>
      <dsp:txXfrm>
        <a:off x="4323014" y="3064660"/>
        <a:ext cx="1394420" cy="967787"/>
      </dsp:txXfrm>
    </dsp:sp>
    <dsp:sp modelId="{511B4FD3-29B0-44C2-9939-DC2C4005EB08}">
      <dsp:nvSpPr>
        <dsp:cNvPr id="0" name=""/>
        <dsp:cNvSpPr/>
      </dsp:nvSpPr>
      <dsp:spPr>
        <a:xfrm>
          <a:off x="475252" y="2742064"/>
          <a:ext cx="1992029" cy="12903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kniha</a:t>
          </a:r>
          <a:endParaRPr lang="cs-CZ" sz="1900" kern="1200" dirty="0"/>
        </a:p>
      </dsp:txBody>
      <dsp:txXfrm>
        <a:off x="475252" y="3064660"/>
        <a:ext cx="1394420" cy="967787"/>
      </dsp:txXfrm>
    </dsp:sp>
    <dsp:sp modelId="{FD8515D2-8FBE-420C-85E3-15B97A2611B1}">
      <dsp:nvSpPr>
        <dsp:cNvPr id="0" name=""/>
        <dsp:cNvSpPr/>
      </dsp:nvSpPr>
      <dsp:spPr>
        <a:xfrm>
          <a:off x="3725405" y="0"/>
          <a:ext cx="1992029" cy="12903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dopis</a:t>
          </a:r>
          <a:endParaRPr lang="cs-CZ" sz="1900" kern="1200" dirty="0"/>
        </a:p>
      </dsp:txBody>
      <dsp:txXfrm>
        <a:off x="4323014" y="0"/>
        <a:ext cx="1394420" cy="967787"/>
      </dsp:txXfrm>
    </dsp:sp>
    <dsp:sp modelId="{332953DE-C8E0-4934-927A-2B1144BA752C}">
      <dsp:nvSpPr>
        <dsp:cNvPr id="0" name=""/>
        <dsp:cNvSpPr/>
      </dsp:nvSpPr>
      <dsp:spPr>
        <a:xfrm>
          <a:off x="475252" y="0"/>
          <a:ext cx="1992029" cy="12903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zpěvník</a:t>
          </a:r>
          <a:endParaRPr lang="cs-CZ" sz="1900" kern="1200" dirty="0"/>
        </a:p>
      </dsp:txBody>
      <dsp:txXfrm>
        <a:off x="475252" y="0"/>
        <a:ext cx="1394420" cy="967787"/>
      </dsp:txXfrm>
    </dsp:sp>
    <dsp:sp modelId="{2EDBC9AA-02A6-4069-9D56-7DA26B30504E}">
      <dsp:nvSpPr>
        <dsp:cNvPr id="0" name=""/>
        <dsp:cNvSpPr/>
      </dsp:nvSpPr>
      <dsp:spPr>
        <a:xfrm>
          <a:off x="1309969" y="229849"/>
          <a:ext cx="1746049" cy="1746049"/>
        </a:xfrm>
        <a:prstGeom prst="pieWedg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1309969" y="229849"/>
        <a:ext cx="1746049" cy="1746049"/>
      </dsp:txXfrm>
    </dsp:sp>
    <dsp:sp modelId="{B81B09B2-20C1-453B-AE88-995B0CAB15FD}">
      <dsp:nvSpPr>
        <dsp:cNvPr id="0" name=""/>
        <dsp:cNvSpPr/>
      </dsp:nvSpPr>
      <dsp:spPr>
        <a:xfrm rot="5400000">
          <a:off x="3136668" y="229849"/>
          <a:ext cx="1746049" cy="1746049"/>
        </a:xfrm>
        <a:prstGeom prst="pieWedg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 rot="5400000">
        <a:off x="3136668" y="229849"/>
        <a:ext cx="1746049" cy="1746049"/>
      </dsp:txXfrm>
    </dsp:sp>
    <dsp:sp modelId="{527D5E48-ABD5-4763-B735-F2000BD3F210}">
      <dsp:nvSpPr>
        <dsp:cNvPr id="0" name=""/>
        <dsp:cNvSpPr/>
      </dsp:nvSpPr>
      <dsp:spPr>
        <a:xfrm rot="10800000">
          <a:off x="3136668" y="2056548"/>
          <a:ext cx="1746049" cy="1746049"/>
        </a:xfrm>
        <a:prstGeom prst="pieWedg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 rot="10800000">
        <a:off x="3136668" y="2056548"/>
        <a:ext cx="1746049" cy="1746049"/>
      </dsp:txXfrm>
    </dsp:sp>
    <dsp:sp modelId="{213BCBD1-8410-415C-88C9-35A0C7BA0D41}">
      <dsp:nvSpPr>
        <dsp:cNvPr id="0" name=""/>
        <dsp:cNvSpPr/>
      </dsp:nvSpPr>
      <dsp:spPr>
        <a:xfrm rot="16200000">
          <a:off x="1309969" y="2056548"/>
          <a:ext cx="1746049" cy="1746049"/>
        </a:xfrm>
        <a:prstGeom prst="pieWedg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40" tIns="320040" rIns="320040" bIns="32004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500" kern="1200" dirty="0"/>
        </a:p>
      </dsp:txBody>
      <dsp:txXfrm rot="16200000">
        <a:off x="1309969" y="2056548"/>
        <a:ext cx="1746049" cy="1746049"/>
      </dsp:txXfrm>
    </dsp:sp>
    <dsp:sp modelId="{34F9FB46-8AF0-4FC4-9506-3E0DC3144348}">
      <dsp:nvSpPr>
        <dsp:cNvPr id="0" name=""/>
        <dsp:cNvSpPr/>
      </dsp:nvSpPr>
      <dsp:spPr>
        <a:xfrm>
          <a:off x="2794918" y="1653303"/>
          <a:ext cx="602850" cy="52421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745F0B-17B7-4BDD-BFEC-303E71FC4C36}">
      <dsp:nvSpPr>
        <dsp:cNvPr id="0" name=""/>
        <dsp:cNvSpPr/>
      </dsp:nvSpPr>
      <dsp:spPr>
        <a:xfrm rot="10800000">
          <a:off x="2794918" y="1854926"/>
          <a:ext cx="602850" cy="52421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0F4326C4-ED7B-4F60-A99A-FB1ECD2AF97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57579634-37B1-45DF-A349-DA829E646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0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41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50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57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62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cs typeface="+mn-cs"/>
                      </a:endParaRPr>
                    </a:p>
                  </p:txBody>
                </p:sp>
                <p:sp>
                  <p:nvSpPr>
                    <p:cNvPr id="58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706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cs typeface="+mn-cs"/>
                      </a:endParaRPr>
                    </a:p>
                  </p:txBody>
                </p:sp>
              </p:grpSp>
              <p:sp>
                <p:nvSpPr>
                  <p:cNvPr id="51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52" name="Freeform 13"/>
                  <p:cNvSpPr>
                    <a:spLocks/>
                  </p:cNvSpPr>
                  <p:nvPr/>
                </p:nvSpPr>
                <p:spPr bwMode="auto">
                  <a:xfrm>
                    <a:off x="2648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53" name="Freeform 14"/>
                  <p:cNvSpPr>
                    <a:spLocks/>
                  </p:cNvSpPr>
                  <p:nvPr/>
                </p:nvSpPr>
                <p:spPr bwMode="auto">
                  <a:xfrm>
                    <a:off x="2716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54" name="Freeform 15"/>
                  <p:cNvSpPr>
                    <a:spLocks/>
                  </p:cNvSpPr>
                  <p:nvPr/>
                </p:nvSpPr>
                <p:spPr bwMode="auto">
                  <a:xfrm>
                    <a:off x="2464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55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56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</p:grpSp>
            <p:pic>
              <p:nvPicPr>
                <p:cNvPr id="42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3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4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6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7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21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2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4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6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7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8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9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1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2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3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4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5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6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7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8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9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0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9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18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</p:grpSp>
      <p:sp>
        <p:nvSpPr>
          <p:cNvPr id="33849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850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9" name="Rectangle 5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" name="Rectangle 6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" name="Rectangle 6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E5FBB-74A8-42B1-98CA-BB5C3EAA4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6CB86-531A-4D63-8163-5F8428737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261F1B-C059-4B64-80C1-35CB84FFA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EE031-E690-4895-BC08-E1F26942F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90D100-7E93-4537-B367-F6B9FC060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524C24-050B-4663-840B-4A2674EBC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A99230-C810-4815-9297-273AA8B390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B8E7C-C927-473A-96DD-9A4E9F60A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7183B8-02C3-4207-AC09-E12EEEE9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B64699-DAAC-4A65-A00A-FB53BF743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0BE729-3DE1-46A1-8AB9-0B86E9FDF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83B836-F2D9-4AE0-9E66-9F1A56BBA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32250" y="1598613"/>
            <a:ext cx="3617913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032250" y="3922713"/>
            <a:ext cx="3617913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2C1346-69FC-4375-B7D7-2FA55F19F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32773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04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0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077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32778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62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cs typeface="+mn-cs"/>
                      </a:endParaRPr>
                    </a:p>
                  </p:txBody>
                </p:sp>
                <p:sp>
                  <p:nvSpPr>
                    <p:cNvPr id="32779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706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cs typeface="+mn-cs"/>
                      </a:endParaRPr>
                    </a:p>
                  </p:txBody>
                </p:sp>
              </p:grpSp>
              <p:sp>
                <p:nvSpPr>
                  <p:cNvPr id="32780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32781" name="Freeform 13"/>
                  <p:cNvSpPr>
                    <a:spLocks/>
                  </p:cNvSpPr>
                  <p:nvPr/>
                </p:nvSpPr>
                <p:spPr bwMode="auto">
                  <a:xfrm>
                    <a:off x="2648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32782" name="Freeform 14"/>
                  <p:cNvSpPr>
                    <a:spLocks/>
                  </p:cNvSpPr>
                  <p:nvPr/>
                </p:nvSpPr>
                <p:spPr bwMode="auto">
                  <a:xfrm>
                    <a:off x="2716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32783" name="Freeform 15"/>
                  <p:cNvSpPr>
                    <a:spLocks/>
                  </p:cNvSpPr>
                  <p:nvPr/>
                </p:nvSpPr>
                <p:spPr bwMode="auto">
                  <a:xfrm>
                    <a:off x="2464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32784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  <p:sp>
                <p:nvSpPr>
                  <p:cNvPr id="32785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cs typeface="+mn-cs"/>
                    </a:endParaRPr>
                  </a:p>
                </p:txBody>
              </p:sp>
            </p:grpSp>
            <p:pic>
              <p:nvPicPr>
                <p:cNvPr id="1069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0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1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2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3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4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5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6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1048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049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0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1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2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3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4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6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7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8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9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0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1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2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3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4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5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6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7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32814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15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16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17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18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19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20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21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22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  <p:sp>
          <p:nvSpPr>
            <p:cNvPr id="32823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824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>
                <a:cs typeface="+mn-cs"/>
              </a:endParaRPr>
            </a:p>
          </p:txBody>
        </p:sp>
      </p:grpSp>
      <p:sp>
        <p:nvSpPr>
          <p:cNvPr id="1027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827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8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9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cs typeface="+mn-cs"/>
              </a:defRPr>
            </a:lvl1pPr>
          </a:lstStyle>
          <a:p>
            <a:pPr>
              <a:defRPr/>
            </a:pPr>
            <a:fld id="{246E2B4A-8774-4553-8AE5-2C5AABCED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9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hyperlink" Target="http://cs.wikipedia.org/wiki/Soubor:Archeologia_Odessa_bulvard_(2).JPG" TargetMode="External"/><Relationship Id="rId2" Type="http://schemas.openxmlformats.org/officeDocument/2006/relationships/hyperlink" Target="//upload.wikimedia.org/wikipedia/commons/e/e7/Predmosti_-_archeological_exploration_20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0/0e/Archeologia_Odessa_bulvard_(2).JPG" TargetMode="External"/><Relationship Id="rId4" Type="http://schemas.openxmlformats.org/officeDocument/2006/relationships/hyperlink" Target="http://cs.wikipedia.org/wiki/Soubor:Predmosti_-_archeological_exploration_2006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://cs.wikipedia.org/wiki/Soubor:Pr_gros_vaclav2.jpg" TargetMode="External"/><Relationship Id="rId2" Type="http://schemas.openxmlformats.org/officeDocument/2006/relationships/hyperlink" Target="//upload.wikimedia.org/wikipedia/commons/1/1f/T%C3%A9viec_Crane_Profil_Droit_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8/85/Pr_gros_vaclav2.jpg" TargetMode="External"/><Relationship Id="rId4" Type="http://schemas.openxmlformats.org/officeDocument/2006/relationships/hyperlink" Target="http://cs.wikipedia.org/wiki/Soubor:T%C3%A9viec_Crane_Profil_Droit_II.jp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so_Campaniforme_Ciempozuelos.jpg" TargetMode="External"/><Relationship Id="rId3" Type="http://schemas.openxmlformats.org/officeDocument/2006/relationships/image" Target="../media/image17.png"/><Relationship Id="rId7" Type="http://schemas.openxmlformats.org/officeDocument/2006/relationships/hyperlink" Target="http://www.mzm.cz/pavilonanthropos/stale-expozice/" TargetMode="External"/><Relationship Id="rId2" Type="http://schemas.openxmlformats.org/officeDocument/2006/relationships/hyperlink" Target="//upload.wikimedia.org/wikipedia/commons/d/d7/Mal'ta_(mamut)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http://www.mzm.cz/uploads/tx_odphotogallery/thumbs/295a3b5ac4e71a5ef813913b93e4f14e.jpg" TargetMode="External"/><Relationship Id="rId10" Type="http://schemas.openxmlformats.org/officeDocument/2006/relationships/hyperlink" Target="http://cs.wikipedia.org/wiki/Prav%C4%9Bk" TargetMode="External"/><Relationship Id="rId4" Type="http://schemas.openxmlformats.org/officeDocument/2006/relationships/hyperlink" Target="http://cs.wikipedia.org/wiki/Soubor:Mal'ta_(mamut).gif" TargetMode="External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1/Biface_Silex_Venerque_MHNT_PRE_.2009.0.194.1_Fond.jpg" TargetMode="External"/><Relationship Id="rId7" Type="http://schemas.openxmlformats.org/officeDocument/2006/relationships/image" Target="../media/image21.jpeg"/><Relationship Id="rId2" Type="http://schemas.openxmlformats.org/officeDocument/2006/relationships/hyperlink" Target="http://cs.wikipedia.org/wiki/Soubor:S%C3%A9pulture_de_Teviec_(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5/S%C3%A9pulture_de_Teviec_(5).jpg" TargetMode="External"/><Relationship Id="rId5" Type="http://schemas.openxmlformats.org/officeDocument/2006/relationships/hyperlink" Target="http://cs.wikipedia.org/wiki/Soubor:Biface_Silex_Venerque_MHNT_PRE_.2009.0.194.1_Fond.jpg" TargetMode="Externa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zm.cz/pavilonanthropos/stale-expozice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vci_mamutu_mammoth.jpg" TargetMode="External"/><Relationship Id="rId5" Type="http://schemas.openxmlformats.org/officeDocument/2006/relationships/image" Target="../media/image23.jpeg"/><Relationship Id="rId4" Type="http://schemas.openxmlformats.org/officeDocument/2006/relationships/hyperlink" Target="//upload.wikimedia.org/wikipedia/commons/6/6e/Lovci_mamutu_mammoth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cheoskanzen_odr%C3%A1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e/Muzeum_d%C5%99ev%C4%9Bn%C3%A9ho_porcul%C3%A1nu_v_Dr%C5%BEkov%C3%A9_-_interi%C3%A9r_koliby_se_sb%C3%ADrkami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olandpoland.com/biskupin.htm" TargetMode="External"/><Relationship Id="rId5" Type="http://schemas.openxmlformats.org/officeDocument/2006/relationships/hyperlink" Target="http://cs.wikipedia.org/wiki/Soubor:Muzeum_d%C5%99ev%C4%9Bn%C3%A9ho_porcul%C3%A1nu_v_Dr%C5%BEkov%C3%A9_-_interi%C3%A9r_koliby_se_sb%C3%ADrkami.JPG" TargetMode="Externa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5/Qur'an_book_made_by_tartars.JPG" TargetMode="External"/><Relationship Id="rId3" Type="http://schemas.openxmlformats.org/officeDocument/2006/relationships/image" Target="../media/image31.jpeg"/><Relationship Id="rId7" Type="http://schemas.openxmlformats.org/officeDocument/2006/relationships/hyperlink" Target="http://cs.wikipedia.org/wiki/Soubor:1638vellumlarge.jpg" TargetMode="External"/><Relationship Id="rId2" Type="http://schemas.openxmlformats.org/officeDocument/2006/relationships/hyperlink" Target="//upload.wikimedia.org/wikipedia/commons/f/f8/Hymn_book_of_jistebni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hyperlink" Target="//upload.wikimedia.org/wikipedia/commons/4/4f/1638vellumlarge.jpg" TargetMode="External"/><Relationship Id="rId10" Type="http://schemas.openxmlformats.org/officeDocument/2006/relationships/hyperlink" Target="http://cs.wikipedia.org/wiki/Soubor:Qur'an_book_made_by_tartars.JPG" TargetMode="External"/><Relationship Id="rId4" Type="http://schemas.openxmlformats.org/officeDocument/2006/relationships/hyperlink" Target="http://upload.wikimedia.org/wikipedia/commons/f/f8/Hymn_book_of_jistebnice.jpg" TargetMode="External"/><Relationship Id="rId9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eal_ring_Ptah_Great_with_love_E3603_mp3h8732.jpg" TargetMode="External"/><Relationship Id="rId3" Type="http://schemas.openxmlformats.org/officeDocument/2006/relationships/image" Target="../media/image34.jpeg"/><Relationship Id="rId7" Type="http://schemas.openxmlformats.org/officeDocument/2006/relationships/hyperlink" Target="http://cs.wikipedia.org/wiki/Soubor:Rosetta_Stone_BW.jpeg" TargetMode="External"/><Relationship Id="rId2" Type="http://schemas.openxmlformats.org/officeDocument/2006/relationships/hyperlink" Target="http://cs.wikipedia.org/wiki/Soubor:Egyptian_funerary_ste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hyperlink" Target="//upload.wikimedia.org/wikipedia/commons/c/ca/Rosetta_Stone_BW.jpeg" TargetMode="External"/><Relationship Id="rId4" Type="http://schemas.openxmlformats.org/officeDocument/2006/relationships/hyperlink" Target="http://cs.wikipedia.org/wiki/St%C3%A9la" TargetMode="External"/><Relationship Id="rId9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openxmlformats.org/officeDocument/2006/relationships/hyperlink" Target="//upload.wikimedia.org/wikipedia/commons/f/f6/Celtic_dagger,_scabbard_and_buckle.JPG" TargetMode="External"/><Relationship Id="rId18" Type="http://schemas.openxmlformats.org/officeDocument/2006/relationships/image" Target="../media/image41.jpeg"/><Relationship Id="rId3" Type="http://schemas.openxmlformats.org/officeDocument/2006/relationships/image" Target="../media/image11.jpeg"/><Relationship Id="rId7" Type="http://schemas.openxmlformats.org/officeDocument/2006/relationships/hyperlink" Target="http://www.mzm.cz/uploads/tx_odphotogallery/thumbs/bb059637a734afaa969c182c7cb3a638.jpg" TargetMode="External"/><Relationship Id="rId12" Type="http://schemas.openxmlformats.org/officeDocument/2006/relationships/image" Target="../media/image18.jpeg"/><Relationship Id="rId17" Type="http://schemas.openxmlformats.org/officeDocument/2006/relationships/hyperlink" Target="//upload.wikimedia.org/wikipedia/commons/f/f6/Archeoskanzen_Modr%C3%A1.jpg" TargetMode="External"/><Relationship Id="rId2" Type="http://schemas.openxmlformats.org/officeDocument/2006/relationships/hyperlink" Target="//upload.wikimedia.org/wikipedia/commons/1/1f/T%C3%A9viec_Crane_Profil_Droit_II.jpg" TargetMode="External"/><Relationship Id="rId16" Type="http://schemas.openxmlformats.org/officeDocument/2006/relationships/image" Target="../media/image40.jpeg"/><Relationship Id="rId20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hyperlink" Target="http://www.mzm.cz/uploads/tx_odphotogallery/thumbs/295a3b5ac4e71a5ef813913b93e4f14e.jpg" TargetMode="External"/><Relationship Id="rId5" Type="http://schemas.openxmlformats.org/officeDocument/2006/relationships/hyperlink" Target="http://upload.wikimedia.org/wikipedia/commons/6/61/Biface_Silex_Venerque_MHNT_PRE_.2009.0.194.1_Fond.jpg" TargetMode="External"/><Relationship Id="rId15" Type="http://schemas.openxmlformats.org/officeDocument/2006/relationships/hyperlink" Target="//upload.wikimedia.org/wikipedia/commons/6/65/Molino_neol%C3%ADtico_de_vaiv%C3%A9n.jpg" TargetMode="External"/><Relationship Id="rId10" Type="http://schemas.openxmlformats.org/officeDocument/2006/relationships/image" Target="../media/image34.jpeg"/><Relationship Id="rId19" Type="http://schemas.openxmlformats.org/officeDocument/2006/relationships/hyperlink" Target="http://cs.wikipedia.org/wiki/Soubor:Seal_ring_Ptah_Great_with_love_E3603_mp3h8732.jpg" TargetMode="External"/><Relationship Id="rId4" Type="http://schemas.openxmlformats.org/officeDocument/2006/relationships/image" Target="../media/image37.png"/><Relationship Id="rId9" Type="http://schemas.openxmlformats.org/officeDocument/2006/relationships/hyperlink" Target="http://cs.wikipedia.org/wiki/Soubor:Egyptian_funerary_stela.jpg" TargetMode="External"/><Relationship Id="rId1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lino_neol%C3%ADtico_de_vaiv%C3%A9n.jpg" TargetMode="External"/><Relationship Id="rId13" Type="http://schemas.openxmlformats.org/officeDocument/2006/relationships/hyperlink" Target="http://cs.wikipedia.org/wiki/Soubor:Lovci_mamutu_mammoth.jpg" TargetMode="External"/><Relationship Id="rId18" Type="http://schemas.openxmlformats.org/officeDocument/2006/relationships/hyperlink" Target="http://upload.wikimedia.org/wikipedia/commons/f/f8/Hymn_book_of_jistebnice.jpg%2026.8.2011" TargetMode="External"/><Relationship Id="rId3" Type="http://schemas.openxmlformats.org/officeDocument/2006/relationships/hyperlink" Target="http://cs.wikipedia.org/wiki/Soubor:Predmosti_-_archeological_exploration_2006.JPG" TargetMode="External"/><Relationship Id="rId21" Type="http://schemas.openxmlformats.org/officeDocument/2006/relationships/hyperlink" Target="http://cs.wikipedia.org/wiki/Soubor:Rosetta_Stone_BW.jpeg" TargetMode="External"/><Relationship Id="rId7" Type="http://schemas.openxmlformats.org/officeDocument/2006/relationships/hyperlink" Target="http://www.mzm.cz/pavilonanthropos/stale-expozice/" TargetMode="External"/><Relationship Id="rId12" Type="http://schemas.openxmlformats.org/officeDocument/2006/relationships/hyperlink" Target="http://cs.wikipedia.org/wiki/Soubor:S%C3%A9pulture_de_Teviec_(2).jpg" TargetMode="External"/><Relationship Id="rId17" Type="http://schemas.openxmlformats.org/officeDocument/2006/relationships/hyperlink" Target="http://cs.wikipedia.org/wiki/Soubor:1638vellumlarge.jpg" TargetMode="External"/><Relationship Id="rId2" Type="http://schemas.openxmlformats.org/officeDocument/2006/relationships/hyperlink" Target="http://cs.wikipedia.org/wiki/Soubor:Archeologia_Odessa_bulvard_(2).JPG" TargetMode="External"/><Relationship Id="rId16" Type="http://schemas.openxmlformats.org/officeDocument/2006/relationships/hyperlink" Target="http://cs.wikipedia.org/wiki/Soubor:Muzeum_d%C5%99ev%C4%9Bn%C3%A9ho_porcul%C3%A1nu_v_Dr%C5%BEkov%C3%A9_-_interi%C3%A9r_koliby_se_sb%C3%ADrkami.JPG" TargetMode="External"/><Relationship Id="rId20" Type="http://schemas.openxmlformats.org/officeDocument/2006/relationships/hyperlink" Target="http://cs.wikipedia.org/wiki/Soubor:Seal_ring_Ptah_Great_with_love_E3603_mp3h8732.jpg26.8.20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l'ta_(mamut).gif" TargetMode="External"/><Relationship Id="rId11" Type="http://schemas.openxmlformats.org/officeDocument/2006/relationships/hyperlink" Target="http://www.mzm.cz/velka-morava/" TargetMode="External"/><Relationship Id="rId5" Type="http://schemas.openxmlformats.org/officeDocument/2006/relationships/hyperlink" Target="http://cs.wikipedia.org/wiki/Soubor:Pr_gros_vaclav2.jpg" TargetMode="External"/><Relationship Id="rId15" Type="http://schemas.openxmlformats.org/officeDocument/2006/relationships/hyperlink" Target="http://polandpoland.com/biskupin.htm%2026.8.2011" TargetMode="External"/><Relationship Id="rId10" Type="http://schemas.openxmlformats.org/officeDocument/2006/relationships/hyperlink" Target="http://cs.wikipedia.org/wiki/Prav%C4%9Bk" TargetMode="External"/><Relationship Id="rId19" Type="http://schemas.openxmlformats.org/officeDocument/2006/relationships/hyperlink" Target="http://cs.wikipedia.org/wiki/Soubor:Qur'an_book_made_by_tartars.JPG" TargetMode="External"/><Relationship Id="rId4" Type="http://schemas.openxmlformats.org/officeDocument/2006/relationships/hyperlink" Target="http://cs.wikipedia.org/wiki/Soubor:T%C3%A9viec_Crane_Profil_Droit_II.jp" TargetMode="External"/><Relationship Id="rId9" Type="http://schemas.openxmlformats.org/officeDocument/2006/relationships/hyperlink" Target="http://cs.wikipedia.org/wiki/Soubor:Biface_Silex_Venerque_MHNT_PRE_.2009.0.194.1_Fond.jpg" TargetMode="External"/><Relationship Id="rId14" Type="http://schemas.openxmlformats.org/officeDocument/2006/relationships/hyperlink" Target="http://cs.wikipedia.org/wiki/Soubor:Archeoskanzen_odr%C3%A1.jpg" TargetMode="External"/><Relationship Id="rId22" Type="http://schemas.openxmlformats.org/officeDocument/2006/relationships/hyperlink" Target="http://cs.wikipedia.org/wiki/St%C3%A9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6072206"/>
            <a:ext cx="3688177" cy="78579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14282" y="642918"/>
            <a:ext cx="8715436" cy="2000264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4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4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VY_32_INOVACE_2-13_ historické prameny </a:t>
            </a: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CZ.1.07/1.4.00/21.1115 </a:t>
            </a: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4286256"/>
            <a:ext cx="8390736" cy="142876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Anotace: </a:t>
            </a:r>
            <a:r>
              <a:rPr lang="cs-CZ" sz="2400" dirty="0" smtClean="0"/>
              <a:t>Prezentace pro 6. </a:t>
            </a:r>
            <a:r>
              <a:rPr lang="cs-CZ" sz="2400" dirty="0" smtClean="0"/>
              <a:t>ročník k </a:t>
            </a:r>
            <a:r>
              <a:rPr lang="cs-CZ" sz="2400" dirty="0" smtClean="0"/>
              <a:t>výkladu, zápisu do sešitu a procvičení historických pramenů a pomocných věd historických. S využitím daných příkladů (obrázků) rozděluje konkrétní prameny na hmotné a písemné</a:t>
            </a:r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7477125" cy="1401763"/>
          </a:xfrm>
        </p:spPr>
        <p:txBody>
          <a:bodyPr/>
          <a:lstStyle/>
          <a:p>
            <a:pPr algn="ctr">
              <a:defRPr/>
            </a:pPr>
            <a:r>
              <a:rPr lang="cs-CZ" b="1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DĚJEPIS</a:t>
            </a:r>
            <a:endParaRPr lang="cs-CZ" b="1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113"/>
            <a:ext cx="7524750" cy="417988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FFC000"/>
                </a:solidFill>
              </a:rPr>
              <a:t>   </a:t>
            </a:r>
            <a:r>
              <a:rPr lang="cs-CZ" b="1" dirty="0" smtClean="0">
                <a:solidFill>
                  <a:srgbClr val="C00000"/>
                </a:solidFill>
              </a:rPr>
              <a:t>zkoumá vývoj člověka a společnosti od počátku  (tj. od * člověka) po současnost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68103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Pomocné vědy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836613"/>
            <a:ext cx="7993062" cy="4968875"/>
          </a:xfrm>
        </p:spPr>
        <p:txBody>
          <a:bodyPr/>
          <a:lstStyle/>
          <a:p>
            <a:pPr eaLnBrk="1" hangingPunct="1">
              <a:spcBef>
                <a:spcPts val="600"/>
              </a:spcBef>
            </a:pPr>
            <a:r>
              <a:rPr lang="cs-CZ" b="1" dirty="0" smtClean="0"/>
              <a:t>Archeologie</a:t>
            </a:r>
            <a:r>
              <a:rPr lang="cs-CZ" dirty="0" smtClean="0"/>
              <a:t> </a:t>
            </a:r>
          </a:p>
          <a:p>
            <a:pPr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dirty="0" smtClean="0"/>
              <a:t> = věda zkoumající památky</a:t>
            </a:r>
          </a:p>
          <a:p>
            <a:pPr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dirty="0" smtClean="0"/>
              <a:t>    ukryté v zemi</a:t>
            </a:r>
          </a:p>
        </p:txBody>
      </p:sp>
      <p:pic>
        <p:nvPicPr>
          <p:cNvPr id="5" name="Picture 2" descr="Soubor:Predmosti - archeological exploration 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23686"/>
          <a:stretch>
            <a:fillRect/>
          </a:stretch>
        </p:blipFill>
        <p:spPr bwMode="auto">
          <a:xfrm>
            <a:off x="1" y="2852738"/>
            <a:ext cx="5364088" cy="315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5949950"/>
            <a:ext cx="8893175" cy="41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50" dirty="0">
                <a:hlinkClick r:id="rId4"/>
              </a:rPr>
              <a:t>http://cs.wikipedia.org/wiki/Soubor:Predmosti_- </a:t>
            </a:r>
            <a:r>
              <a:rPr lang="cs-CZ" sz="1050" dirty="0" err="1">
                <a:hlinkClick r:id="rId4"/>
              </a:rPr>
              <a:t>archeological</a:t>
            </a:r>
            <a:r>
              <a:rPr lang="cs-CZ" sz="1050" dirty="0">
                <a:hlinkClick r:id="rId4"/>
              </a:rPr>
              <a:t>_</a:t>
            </a:r>
            <a:r>
              <a:rPr lang="cs-CZ" sz="1050" dirty="0" err="1">
                <a:hlinkClick r:id="rId4"/>
              </a:rPr>
              <a:t>exploration</a:t>
            </a:r>
            <a:r>
              <a:rPr lang="cs-CZ" sz="1050" dirty="0">
                <a:hlinkClick r:id="rId4"/>
              </a:rPr>
              <a:t>_2006.JPG</a:t>
            </a:r>
            <a:endParaRPr lang="cs-CZ" sz="1050" dirty="0"/>
          </a:p>
          <a:p>
            <a:r>
              <a:rPr lang="cs-CZ" sz="1050" dirty="0" smtClean="0"/>
              <a:t>citováno 26.8.2011</a:t>
            </a:r>
            <a:endParaRPr lang="cs-CZ" sz="1050" dirty="0"/>
          </a:p>
        </p:txBody>
      </p:sp>
      <p:pic>
        <p:nvPicPr>
          <p:cNvPr id="5129" name="Picture 9" descr="Soubor:Archeologia Odessa bulvard (2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7188" y="981075"/>
            <a:ext cx="3706812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7" name="TextovéPole 7"/>
          <p:cNvSpPr txBox="1">
            <a:spLocks noChangeArrowheads="1"/>
          </p:cNvSpPr>
          <p:nvPr/>
        </p:nvSpPr>
        <p:spPr bwMode="auto">
          <a:xfrm>
            <a:off x="5651500" y="3933825"/>
            <a:ext cx="3492500" cy="87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hlinkClick r:id="rId7"/>
              </a:rPr>
              <a:t>http://cs.wikipedia.org/wiki/Soubor:Archeologia_Odessa_bulvard_(2).JPG</a:t>
            </a:r>
            <a:endParaRPr lang="cs-CZ" sz="1100" dirty="0"/>
          </a:p>
          <a:p>
            <a:r>
              <a:rPr lang="cs-CZ" sz="1100" dirty="0" smtClean="0"/>
              <a:t>citováno 9.9.2011</a:t>
            </a:r>
            <a:endParaRPr lang="cs-CZ" sz="11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6" grpId="0"/>
      <p:bldP spid="51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88641"/>
            <a:ext cx="6156175" cy="5907360"/>
          </a:xfrm>
        </p:spPr>
        <p:txBody>
          <a:bodyPr/>
          <a:lstStyle/>
          <a:p>
            <a:pPr eaLnBrk="1" hangingPunct="1"/>
            <a:r>
              <a:rPr lang="cs-CZ" b="1" dirty="0" smtClean="0"/>
              <a:t>Antropologie</a:t>
            </a:r>
            <a:r>
              <a:rPr lang="cs-CZ" dirty="0" smtClean="0"/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   = věda zkoumající vývoj člověka z kosterních pozůstatků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r>
              <a:rPr lang="cs-CZ" b="1" dirty="0" smtClean="0"/>
              <a:t>Numizmatika</a:t>
            </a:r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dirty="0" smtClean="0"/>
              <a:t>= zkoumá mince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Picture 2" descr="Soubor:Téviec Crane Profil Droit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8640"/>
            <a:ext cx="3072943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60032" y="3140968"/>
            <a:ext cx="3096344" cy="577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50" dirty="0">
                <a:hlinkClick r:id="rId4"/>
              </a:rPr>
              <a:t>http://cs.wikipedia.org/wiki/Soubor:T%C3%A9viec_Crane_Profil_Droit_II.jp</a:t>
            </a:r>
            <a:endParaRPr lang="cs-CZ" sz="1050" dirty="0"/>
          </a:p>
          <a:p>
            <a:r>
              <a:rPr lang="cs-CZ" sz="1050" dirty="0" smtClean="0"/>
              <a:t>citováno 26.8.2011</a:t>
            </a:r>
            <a:endParaRPr lang="cs-CZ" sz="1050" dirty="0"/>
          </a:p>
        </p:txBody>
      </p:sp>
      <p:pic>
        <p:nvPicPr>
          <p:cNvPr id="6" name="Picture 2" descr="Soubor:Pr gros vaclav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2515"/>
          <a:stretch>
            <a:fillRect/>
          </a:stretch>
        </p:blipFill>
        <p:spPr bwMode="auto">
          <a:xfrm>
            <a:off x="323528" y="4221088"/>
            <a:ext cx="4382302" cy="2231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716016" y="5373216"/>
            <a:ext cx="324036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7"/>
              </a:rPr>
              <a:t>http://cs.wikipedia.org/wiki/Soubor:Pr_gros_vaclav2.jpg</a:t>
            </a:r>
            <a:endParaRPr lang="cs-CZ" sz="1050" dirty="0" smtClean="0"/>
          </a:p>
          <a:p>
            <a:r>
              <a:rPr lang="cs-CZ" sz="1050" dirty="0" smtClean="0"/>
              <a:t>citováno 26.8.2011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188913"/>
            <a:ext cx="7477125" cy="863600"/>
          </a:xfrm>
        </p:spPr>
        <p:txBody>
          <a:bodyPr/>
          <a:lstStyle/>
          <a:p>
            <a:pPr algn="ctr">
              <a:defRPr/>
            </a:pPr>
            <a:r>
              <a:rPr lang="cs-CZ" b="1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Historické prameny</a:t>
            </a:r>
            <a:endParaRPr lang="cs-CZ" b="1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1075"/>
            <a:ext cx="7650163" cy="5114925"/>
          </a:xfrm>
        </p:spPr>
        <p:txBody>
          <a:bodyPr/>
          <a:lstStyle/>
          <a:p>
            <a:pPr marL="514350" indent="-514350" eaLnBrk="1" hangingPunct="1">
              <a:spcBef>
                <a:spcPct val="0"/>
              </a:spcBef>
              <a:buFontTx/>
              <a:buAutoNum type="alphaLcParenR"/>
            </a:pPr>
            <a:r>
              <a:rPr lang="cs-CZ" sz="3100" b="1" dirty="0" smtClean="0">
                <a:solidFill>
                  <a:srgbClr val="FFC000"/>
                </a:solidFill>
              </a:rPr>
              <a:t>hmotné = artefakty </a:t>
            </a:r>
          </a:p>
          <a:p>
            <a:pPr marL="514350" indent="-514350" eaLnBrk="1" hangingPunct="1">
              <a:spcBef>
                <a:spcPct val="0"/>
              </a:spcBef>
              <a:buFontTx/>
              <a:buNone/>
            </a:pPr>
            <a:r>
              <a:rPr lang="cs-CZ" sz="3100" b="1" i="1" dirty="0" smtClean="0"/>
              <a:t>   </a:t>
            </a:r>
            <a:r>
              <a:rPr lang="cs-CZ" sz="3100" dirty="0" smtClean="0"/>
              <a:t>(předměty vytvořené člověkem )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3100" dirty="0" smtClean="0"/>
              <a:t> např.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3100" dirty="0" smtClean="0"/>
              <a:t>   zbraně, nádoby, stavby, malby    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3100" dirty="0" smtClean="0"/>
              <a:t>   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dirty="0" smtClean="0"/>
              <a:t>  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dirty="0" smtClean="0"/>
              <a:t> </a:t>
            </a:r>
            <a:r>
              <a:rPr lang="cs-CZ" sz="3100" dirty="0" smtClean="0"/>
              <a:t>uloženy v</a:t>
            </a:r>
          </a:p>
          <a:p>
            <a:pPr marL="514350" indent="-514350"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3100" dirty="0" smtClean="0"/>
              <a:t>   </a:t>
            </a:r>
            <a:r>
              <a:rPr lang="cs-CZ" sz="3100" b="1" dirty="0" smtClean="0"/>
              <a:t>muzeu, skanzenu</a:t>
            </a:r>
          </a:p>
          <a:p>
            <a:pPr marL="514350" indent="-514350" eaLnBrk="1" hangingPunct="1">
              <a:spcBef>
                <a:spcPts val="1200"/>
              </a:spcBef>
              <a:buFont typeface="Wingdings 2" pitchFamily="18" charset="2"/>
              <a:buNone/>
            </a:pPr>
            <a:endParaRPr lang="cs-CZ" b="1" i="1" dirty="0" smtClean="0"/>
          </a:p>
          <a:p>
            <a:pPr marL="514350" indent="-514350"/>
            <a:endParaRPr lang="cs-CZ" dirty="0" smtClean="0"/>
          </a:p>
          <a:p>
            <a:pPr marL="514350" indent="-514350"/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283968" y="2204864"/>
          <a:ext cx="4860032" cy="4653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0.01042 C 0.03959 -0.03495 0.079 -0.05949 0.0948 -0.06921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59 -0.02569 C 0.13473 -0.04236 0.15504 -0.05902 0.16302 -0.06574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01826F-A296-4BAD-B0FD-3A5F05937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4">
                                            <p:graphicEl>
                                              <a:dgm id="{BA01826F-A296-4BAD-B0FD-3A5F05937C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2D1A7-1E17-4BD6-80BD-9059F8182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graphicEl>
                                              <a:dgm id="{E972D1A7-1E17-4BD6-80BD-9059F8182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3E1D9D-0EFD-4C5B-BBF6-00B008E73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4">
                                            <p:graphicEl>
                                              <a:dgm id="{393E1D9D-0EFD-4C5B-BBF6-00B008E734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38137F-AC3D-481C-B6CE-A3855D3628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4">
                                            <p:graphicEl>
                                              <a:dgm id="{FB38137F-AC3D-481C-B6CE-A3855D3628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FE29DE-42F3-436D-9E51-7009C595D6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4">
                                            <p:graphicEl>
                                              <a:dgm id="{29FE29DE-42F3-436D-9E51-7009C595D6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BBFE9C-22C3-4EC4-AC4D-17FE552ECA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">
                                            <p:graphicEl>
                                              <a:dgm id="{BDBBFE9C-22C3-4EC4-AC4D-17FE552ECA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79D832-16DF-4E94-A972-C40B3903C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">
                                            <p:graphicEl>
                                              <a:dgm id="{5679D832-16DF-4E94-A972-C40B3903CD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0B16C9-9670-403F-9923-3B3FEA5FDC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4">
                                            <p:graphicEl>
                                              <a:dgm id="{890B16C9-9670-403F-9923-3B3FEA5FDC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4BE07A-1C0A-4591-BD7A-09DCB612F8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4">
                                            <p:graphicEl>
                                              <a:dgm id="{C34BE07A-1C0A-4591-BD7A-09DCB612F8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EC19B9-E129-44E3-B5D6-452240C1DF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">
                                            <p:graphicEl>
                                              <a:dgm id="{61EC19B9-E129-44E3-B5D6-452240C1DF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2" descr="Soubor:Mal'ta (mamut)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179512" y="548680"/>
            <a:ext cx="4337265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4"/>
          <p:cNvSpPr txBox="1">
            <a:spLocks noChangeArrowheads="1"/>
          </p:cNvSpPr>
          <p:nvPr/>
        </p:nvSpPr>
        <p:spPr bwMode="auto">
          <a:xfrm flipH="1">
            <a:off x="0" y="2708920"/>
            <a:ext cx="2483768" cy="577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50" dirty="0">
                <a:hlinkClick r:id="rId4"/>
              </a:rPr>
              <a:t>http://cs.wikipedia.org/wiki/Soubor:Mal%27ta_(mamut).gif</a:t>
            </a:r>
            <a:endParaRPr lang="cs-CZ" sz="1050" dirty="0"/>
          </a:p>
          <a:p>
            <a:r>
              <a:rPr lang="cs-CZ" sz="1050" dirty="0" smtClean="0">
                <a:solidFill>
                  <a:srgbClr val="FFC000"/>
                </a:solidFill>
              </a:rPr>
              <a:t>citováno 26.8.2011</a:t>
            </a:r>
            <a:endParaRPr lang="cs-CZ" sz="1050" dirty="0">
              <a:solidFill>
                <a:srgbClr val="FFC000"/>
              </a:solidFill>
            </a:endParaRPr>
          </a:p>
        </p:txBody>
      </p:sp>
      <p:pic>
        <p:nvPicPr>
          <p:cNvPr id="5" name="Picture 2" descr="http://www.mzm.cz/uploads/tx_odphotogallery/thumbs/777d874da4f546932732f535b9f9489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2996952"/>
            <a:ext cx="5184576" cy="3452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6381328"/>
            <a:ext cx="8172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7"/>
              </a:rPr>
              <a:t>http://www.</a:t>
            </a:r>
            <a:r>
              <a:rPr lang="cs-CZ" sz="1000" dirty="0" err="1" smtClean="0">
                <a:hlinkClick r:id="rId7"/>
              </a:rPr>
              <a:t>mzm.cz</a:t>
            </a:r>
            <a:r>
              <a:rPr lang="cs-CZ" sz="1000" dirty="0" smtClean="0">
                <a:hlinkClick r:id="rId7"/>
              </a:rPr>
              <a:t>/</a:t>
            </a:r>
            <a:r>
              <a:rPr lang="cs-CZ" sz="1000" dirty="0" err="1" smtClean="0">
                <a:hlinkClick r:id="rId7"/>
              </a:rPr>
              <a:t>pavilonanthropos</a:t>
            </a:r>
            <a:r>
              <a:rPr lang="cs-CZ" sz="1000" dirty="0" smtClean="0">
                <a:hlinkClick r:id="rId7"/>
              </a:rPr>
              <a:t>/stale-expozice/</a:t>
            </a:r>
            <a:r>
              <a:rPr lang="cs-CZ" sz="1000" dirty="0" smtClean="0"/>
              <a:t> citováno 26.8.2011</a:t>
            </a:r>
            <a:endParaRPr lang="cs-CZ" sz="1000" dirty="0"/>
          </a:p>
        </p:txBody>
      </p:sp>
      <p:pic>
        <p:nvPicPr>
          <p:cNvPr id="7" name="Picture 2" descr="http://upload.wikimedia.org/wikipedia/commons/thumb/0/0b/Vaso_Campaniforme_Ciempozuelos.jpg/220px-Vaso_Campaniforme_Ciempozuelo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36096" y="260648"/>
            <a:ext cx="2160240" cy="2189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499992" y="2276872"/>
            <a:ext cx="3384376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10"/>
              </a:rPr>
              <a:t>http://cs.wikipedia.org/wiki/Prav%C4%9Bk</a:t>
            </a:r>
            <a:endParaRPr lang="cs-CZ" sz="105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105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citováno 26.8.2011</a:t>
            </a:r>
            <a:endParaRPr lang="cs-CZ" sz="10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1" y="2420888"/>
            <a:ext cx="226774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00" dirty="0">
                <a:hlinkClick r:id="rId2"/>
              </a:rPr>
              <a:t>http://cs.wikipedia.org/wiki/Soubor:S%C3%A9pulture_de_Teviec_(2).jpg</a:t>
            </a:r>
            <a:endParaRPr lang="cs-CZ" sz="1000" dirty="0"/>
          </a:p>
          <a:p>
            <a:r>
              <a:rPr lang="cs-CZ" sz="1000" dirty="0" smtClean="0"/>
              <a:t>citováno 26.8.2011</a:t>
            </a:r>
            <a:endParaRPr lang="cs-CZ" sz="1000" dirty="0"/>
          </a:p>
        </p:txBody>
      </p:sp>
      <p:pic>
        <p:nvPicPr>
          <p:cNvPr id="8" name="Picture 2" descr="Soubor:Biface Silex Venerque MHNT PRE .2009.0.194.1 Fond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7444" t="7143" r="8947" b="9519"/>
          <a:stretch>
            <a:fillRect/>
          </a:stretch>
        </p:blipFill>
        <p:spPr bwMode="auto">
          <a:xfrm>
            <a:off x="179512" y="4005064"/>
            <a:ext cx="5148064" cy="2565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5292080" y="4860607"/>
            <a:ext cx="259228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hlinkClick r:id="rId5"/>
              </a:rPr>
              <a:t>http://cs.wikipedia.org/wiki/Soubor:Biface_Silex_Venerque_MHNT_PRE_.</a:t>
            </a:r>
            <a:r>
              <a:rPr lang="cs-CZ" sz="1000" dirty="0" smtClean="0">
                <a:solidFill>
                  <a:srgbClr val="FFC000"/>
                </a:solidFill>
                <a:hlinkClick r:id="rId5"/>
              </a:rPr>
              <a:t>2009.0.194.1_Fond.jpg</a:t>
            </a:r>
            <a:r>
              <a:rPr lang="cs-CZ" sz="1000" dirty="0" smtClean="0">
                <a:solidFill>
                  <a:srgbClr val="FFC000"/>
                </a:solidFill>
              </a:rPr>
              <a:t>  citováno 26.8.2011</a:t>
            </a:r>
            <a:endParaRPr lang="cs-CZ" sz="1000" dirty="0">
              <a:solidFill>
                <a:srgbClr val="FFC000"/>
              </a:solidFill>
            </a:endParaRPr>
          </a:p>
        </p:txBody>
      </p:sp>
      <p:pic>
        <p:nvPicPr>
          <p:cNvPr id="9218" name="Picture 2" descr="Soubor:Sépulture de Teviec (5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188640"/>
            <a:ext cx="5620135" cy="374441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282" y="571480"/>
            <a:ext cx="1857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kosterní pozůstatky s milodary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43570" y="421481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pěstní klín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  <p:bldP spid="9" grpId="0"/>
      <p:bldP spid="10" grpId="0" build="allAtOnce"/>
      <p:bldP spid="11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6" descr="http://www.mzm.cz/uploads/tx_odphotogallery/thumbs/b11d004bb9977405549df48e0be1e924.jpg"/>
          <p:cNvPicPr>
            <a:picLocks noChangeAspect="1" noChangeArrowheads="1"/>
          </p:cNvPicPr>
          <p:nvPr/>
        </p:nvPicPr>
        <p:blipFill>
          <a:blip r:embed="rId2" cstate="print"/>
          <a:srcRect t="19863"/>
          <a:stretch>
            <a:fillRect/>
          </a:stretch>
        </p:blipFill>
        <p:spPr bwMode="auto">
          <a:xfrm>
            <a:off x="0" y="3143248"/>
            <a:ext cx="6012160" cy="3469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5" name="TextovéPole 6"/>
          <p:cNvSpPr txBox="1">
            <a:spLocks noChangeArrowheads="1"/>
          </p:cNvSpPr>
          <p:nvPr/>
        </p:nvSpPr>
        <p:spPr bwMode="auto">
          <a:xfrm>
            <a:off x="179512" y="6237311"/>
            <a:ext cx="7920880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www.</a:t>
            </a:r>
            <a:r>
              <a:rPr lang="cs-CZ" sz="1100" dirty="0" err="1" smtClean="0">
                <a:hlinkClick r:id="rId3"/>
              </a:rPr>
              <a:t>mzm.cz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pavilonanthropos</a:t>
            </a:r>
            <a:r>
              <a:rPr lang="cs-CZ" sz="1100" dirty="0" smtClean="0">
                <a:hlinkClick r:id="rId3"/>
              </a:rPr>
              <a:t>/stale-expozice/</a:t>
            </a:r>
            <a:r>
              <a:rPr lang="cs-CZ" sz="1100" dirty="0" smtClean="0"/>
              <a:t>26.8.2011</a:t>
            </a:r>
            <a:endParaRPr lang="cs-CZ" sz="1100" dirty="0"/>
          </a:p>
        </p:txBody>
      </p:sp>
      <p:pic>
        <p:nvPicPr>
          <p:cNvPr id="6" name="Picture 2" descr="Soubor:Lovci mamutu mammot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5827" r="14388" b="4826"/>
          <a:stretch>
            <a:fillRect/>
          </a:stretch>
        </p:blipFill>
        <p:spPr bwMode="auto">
          <a:xfrm>
            <a:off x="3275856" y="0"/>
            <a:ext cx="5641793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156176" y="386104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http://cs.wikipedia.org/wiki/Soubor:Lovci_mamutu_mammoth.jpg</a:t>
            </a:r>
            <a:endParaRPr lang="cs-CZ" sz="1200" dirty="0" smtClean="0"/>
          </a:p>
          <a:p>
            <a:r>
              <a:rPr lang="cs-CZ" sz="1200" dirty="0" smtClean="0"/>
              <a:t>26.8.2011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620688"/>
            <a:ext cx="216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Muzejní expozice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skanzen</a:t>
            </a:r>
            <a:br>
              <a:rPr lang="cs-CZ" dirty="0" smtClean="0"/>
            </a:br>
            <a:r>
              <a:rPr lang="cs-CZ" dirty="0" smtClean="0"/>
              <a:t>= muzeum v přírodě</a:t>
            </a:r>
          </a:p>
        </p:txBody>
      </p:sp>
      <p:pic>
        <p:nvPicPr>
          <p:cNvPr id="27651" name="Zástupný symbol pro obsah 3" descr="skanzen-schem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428868"/>
            <a:ext cx="7886762" cy="3856038"/>
          </a:xfrm>
        </p:spPr>
      </p:pic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323850" y="6072206"/>
            <a:ext cx="8534430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http://cs.wikipedia.org/wiki/Soubor:Archeoskanzen_odr%C3%A1.jpg</a:t>
            </a:r>
            <a:endParaRPr lang="cs-CZ" sz="1400" dirty="0"/>
          </a:p>
          <a:p>
            <a:r>
              <a:rPr lang="cs-CZ" sz="1400" dirty="0"/>
              <a:t>26.8.2011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500174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Expozice dobové architektury s ukázkou autentických nástrojů a předmětů každodenního života.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build="allAtOnce"/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polandpoland.com/biskup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948"/>
            <a:ext cx="5940152" cy="4333156"/>
          </a:xfrm>
          <a:prstGeom prst="rect">
            <a:avLst/>
          </a:prstGeom>
          <a:noFill/>
        </p:spPr>
      </p:pic>
      <p:pic>
        <p:nvPicPr>
          <p:cNvPr id="7" name="Picture 2" descr="Soubor:Muzeum dřevěného porculánu v Držkové - interiér koliby se sbírkam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226137"/>
            <a:ext cx="5220072" cy="36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0" y="5373216"/>
            <a:ext cx="3923928" cy="7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5"/>
              </a:rPr>
              <a:t>http://cs.wikipedia.org/wiki/Soubor:Muzeum_d%C5%99ev%C4%9Bn%C3%A9ho_porcul%C3%A1nu_v_Dr%C5%BEkov%C3%A9_-_interi%C3%A9r_koliby_se_sb%C3%ADrkami.JPG</a:t>
            </a:r>
            <a:r>
              <a:rPr lang="cs-CZ" sz="1050" dirty="0" smtClean="0"/>
              <a:t> </a:t>
            </a:r>
            <a:r>
              <a:rPr lang="cs-CZ" sz="1400" dirty="0" smtClean="0">
                <a:solidFill>
                  <a:srgbClr val="FFC000"/>
                </a:solidFill>
              </a:rPr>
              <a:t>26.8.2011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476672"/>
            <a:ext cx="1800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6"/>
              </a:rPr>
              <a:t>http://polandpoland.com/biskupin.htm</a:t>
            </a:r>
            <a:r>
              <a:rPr lang="cs-CZ" sz="1050" dirty="0" smtClean="0"/>
              <a:t> </a:t>
            </a:r>
            <a:r>
              <a:rPr lang="cs-CZ" sz="1050" dirty="0" smtClean="0">
                <a:solidFill>
                  <a:srgbClr val="FFC000"/>
                </a:solidFill>
              </a:rPr>
              <a:t>26.8.2011</a:t>
            </a:r>
            <a:endParaRPr lang="cs-CZ" sz="105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525" y="260350"/>
            <a:ext cx="7386638" cy="5835650"/>
          </a:xfrm>
        </p:spPr>
        <p:txBody>
          <a:bodyPr/>
          <a:lstStyle/>
          <a:p>
            <a:pPr marL="514350" indent="-514350" eaLnBrk="1" hangingPunct="1">
              <a:spcBef>
                <a:spcPts val="600"/>
              </a:spcBef>
              <a:buFontTx/>
              <a:buAutoNum type="alphaLcParenR" startAt="2"/>
            </a:pPr>
            <a:r>
              <a:rPr lang="cs-CZ" b="1" dirty="0" smtClean="0">
                <a:solidFill>
                  <a:srgbClr val="FFC000"/>
                </a:solidFill>
              </a:rPr>
              <a:t>písemné prameny</a:t>
            </a:r>
          </a:p>
          <a:p>
            <a:pPr marL="514350" indent="-514350" eaLnBrk="1" hangingPunct="1">
              <a:spcBef>
                <a:spcPts val="600"/>
              </a:spcBef>
              <a:buFontTx/>
              <a:buNone/>
            </a:pPr>
            <a:r>
              <a:rPr lang="cs-CZ" b="1" dirty="0" smtClean="0"/>
              <a:t>    </a:t>
            </a:r>
            <a:r>
              <a:rPr lang="cs-CZ" dirty="0" smtClean="0"/>
              <a:t>např.</a:t>
            </a:r>
          </a:p>
          <a:p>
            <a:pPr marL="514350" indent="-514350" eaLnBrk="1" hangingPunct="1">
              <a:spcBef>
                <a:spcPts val="600"/>
              </a:spcBef>
              <a:buFontTx/>
              <a:buNone/>
            </a:pPr>
            <a:r>
              <a:rPr lang="cs-CZ" dirty="0" smtClean="0"/>
              <a:t>    dopisy, kroniky, účty  </a:t>
            </a:r>
          </a:p>
          <a:p>
            <a:pPr marL="514350" indent="-51435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dirty="0" smtClean="0"/>
              <a:t>    uloženy</a:t>
            </a:r>
          </a:p>
          <a:p>
            <a:pPr marL="514350" indent="-51435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dirty="0" smtClean="0"/>
              <a:t>    v </a:t>
            </a:r>
            <a:r>
              <a:rPr lang="cs-CZ" b="1" dirty="0" smtClean="0"/>
              <a:t>archivech</a:t>
            </a:r>
          </a:p>
          <a:p>
            <a:pPr marL="514350" indent="-514350"/>
            <a:endParaRPr lang="cs-CZ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979712" y="2564904"/>
          <a:ext cx="6192688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68 -0.02222 C 0.02761 -0.0463 0.08941 -0.06829 0.11806 -0.0747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" y="-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25 -0.00787 C 0.12344 -0.03889 0.1658 -0.06967 0.18264 -0.08194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9FB46-8AF0-4FC4-9506-3E0DC3144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34F9FB46-8AF0-4FC4-9506-3E0DC3144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745F0B-17B7-4BDD-BFEC-303E71FC4C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EA745F0B-17B7-4BDD-BFEC-303E71FC4C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DBC9AA-02A6-4069-9D56-7DA26B305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">
                                            <p:graphicEl>
                                              <a:dgm id="{2EDBC9AA-02A6-4069-9D56-7DA26B3050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1B09B2-20C1-453B-AE88-995B0CAB15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graphicEl>
                                              <a:dgm id="{B81B09B2-20C1-453B-AE88-995B0CAB15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7D5E48-ABD5-4763-B735-F2000BD3F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>
                                            <p:graphicEl>
                                              <a:dgm id="{527D5E48-ABD5-4763-B735-F2000BD3F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3BCBD1-8410-415C-88C9-35A0C7BA0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graphicEl>
                                              <a:dgm id="{213BCBD1-8410-415C-88C9-35A0C7BA0D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2953DE-C8E0-4934-927A-2B1144BA75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">
                                            <p:graphicEl>
                                              <a:dgm id="{332953DE-C8E0-4934-927A-2B1144BA75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8515D2-8FBE-420C-85E3-15B97A2611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4">
                                            <p:graphicEl>
                                              <a:dgm id="{FD8515D2-8FBE-420C-85E3-15B97A2611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AD7D80-D761-49E1-AD02-6558179DA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4">
                                            <p:graphicEl>
                                              <a:dgm id="{FBAD7D80-D761-49E1-AD02-6558179DA0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1B4FD3-29B0-44C2-9939-DC2C4005E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>
                                            <p:graphicEl>
                                              <a:dgm id="{511B4FD3-29B0-44C2-9939-DC2C4005E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lvlAtOnc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6" descr="Soubor:Hymn book of jisteb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1565" t="13380" r="15641" b="15106"/>
          <a:stretch>
            <a:fillRect/>
          </a:stretch>
        </p:blipFill>
        <p:spPr bwMode="auto">
          <a:xfrm>
            <a:off x="179512" y="0"/>
            <a:ext cx="3779912" cy="295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8"/>
          <p:cNvSpPr txBox="1">
            <a:spLocks noChangeArrowheads="1"/>
          </p:cNvSpPr>
          <p:nvPr/>
        </p:nvSpPr>
        <p:spPr bwMode="auto">
          <a:xfrm>
            <a:off x="251521" y="2924944"/>
            <a:ext cx="3816424" cy="415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upload.wikimedia.org/wikipedia/commons/f/f8/Hymn_book_of_jistebnice.jpg</a:t>
            </a:r>
            <a:r>
              <a:rPr lang="cs-CZ" sz="1050" dirty="0" smtClean="0"/>
              <a:t> citováno 26.8.2011</a:t>
            </a:r>
            <a:endParaRPr lang="cs-CZ" sz="1050" dirty="0"/>
          </a:p>
        </p:txBody>
      </p:sp>
      <p:pic>
        <p:nvPicPr>
          <p:cNvPr id="6" name="Picture 2" descr="Soubor:1638vellumlarg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3108515" cy="2992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283968" y="2996952"/>
            <a:ext cx="374441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7"/>
              </a:rPr>
              <a:t>http://cs.wikipedia.org/wiki/Soubor:1638vellumlarge.jpg</a:t>
            </a:r>
            <a:r>
              <a:rPr lang="cs-CZ" sz="1050" dirty="0" smtClean="0"/>
              <a:t> citováno 26.8.2011</a:t>
            </a:r>
            <a:endParaRPr lang="cs-CZ" sz="1050" dirty="0"/>
          </a:p>
        </p:txBody>
      </p:sp>
      <p:pic>
        <p:nvPicPr>
          <p:cNvPr id="8" name="Picture 2" descr="Soubor:Qur'an book made by tartar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30856"/>
          <a:stretch>
            <a:fillRect/>
          </a:stretch>
        </p:blipFill>
        <p:spPr bwMode="auto">
          <a:xfrm>
            <a:off x="1907704" y="3717032"/>
            <a:ext cx="5436095" cy="3140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0" y="4869160"/>
            <a:ext cx="190770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10"/>
              </a:rPr>
              <a:t>http://cs.wikipedia.org/wiki/Soubor:Qur%27an_book_made_by_tartars.JPG</a:t>
            </a:r>
            <a:r>
              <a:rPr lang="cs-CZ" sz="1100" dirty="0" smtClean="0"/>
              <a:t>  citováno 26.8.2011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  <p:bldP spid="7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5" name="Picture 2" descr="http://upload.wikimedia.org/wikipedia/commons/f/fb/Egyptian_funerary_ste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85730"/>
            <a:ext cx="3672408" cy="5845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5"/>
          <p:cNvSpPr txBox="1">
            <a:spLocks noChangeArrowheads="1"/>
          </p:cNvSpPr>
          <p:nvPr/>
        </p:nvSpPr>
        <p:spPr bwMode="auto">
          <a:xfrm>
            <a:off x="0" y="6093296"/>
            <a:ext cx="4499992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cs.wikipedia.org/wiki/St%C3%A9la</a:t>
            </a:r>
            <a:r>
              <a:rPr lang="cs-CZ" sz="1100" dirty="0" smtClean="0"/>
              <a:t> citováno 26.8.2011</a:t>
            </a:r>
            <a:endParaRPr lang="cs-CZ" sz="1100" dirty="0"/>
          </a:p>
        </p:txBody>
      </p:sp>
      <p:pic>
        <p:nvPicPr>
          <p:cNvPr id="5" name="Picture 2" descr="Soubor:Rosetta Stone BW.jpe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27551" r="12250" b="62650"/>
          <a:stretch>
            <a:fillRect/>
          </a:stretch>
        </p:blipFill>
        <p:spPr bwMode="auto">
          <a:xfrm>
            <a:off x="4499992" y="188640"/>
            <a:ext cx="3088400" cy="3600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11960" y="3789040"/>
            <a:ext cx="35283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7"/>
              </a:rPr>
              <a:t>http://cs.wikipedia.org/wiki/Soubor:Rosetta_Stone_BW.jpeg</a:t>
            </a:r>
            <a:r>
              <a:rPr lang="cs-CZ" sz="1100" dirty="0" smtClean="0"/>
              <a:t>  26.8.2011</a:t>
            </a:r>
            <a:endParaRPr lang="cs-CZ" sz="1100" dirty="0"/>
          </a:p>
        </p:txBody>
      </p:sp>
      <p:pic>
        <p:nvPicPr>
          <p:cNvPr id="7" name="Picture 2" descr="http://upload.wikimedia.org/wikipedia/commons/thumb/d/d8/Seal_ring_Ptah_Great_with_love_E3603_mp3h8732.jpg/250px-Seal_ring_Ptah_Great_with_love_E3603_mp3h873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3354" t="11923" r="8551" b="24032"/>
          <a:stretch>
            <a:fillRect/>
          </a:stretch>
        </p:blipFill>
        <p:spPr bwMode="auto">
          <a:xfrm>
            <a:off x="4572000" y="4365104"/>
            <a:ext cx="2891121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355976" y="5949280"/>
            <a:ext cx="3528392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8"/>
              </a:rPr>
              <a:t>http://cs.wikipedia.org/wiki/Soubor:Seal_ring_Ptah_Great_with_lov</a:t>
            </a:r>
            <a:r>
              <a:rPr lang="cs-CZ" sz="1400" dirty="0" smtClean="0">
                <a:hlinkClick r:id="rId8"/>
              </a:rPr>
              <a:t>e_E3603_mp3h8732.jpg</a:t>
            </a:r>
            <a:r>
              <a:rPr lang="cs-CZ" sz="1400" dirty="0" smtClean="0"/>
              <a:t> 26.8.2011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Téviec Crane Profil Droit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420938"/>
            <a:ext cx="206851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4"/>
          <p:cNvGrpSpPr>
            <a:grpSpLocks/>
          </p:cNvGrpSpPr>
          <p:nvPr/>
        </p:nvGrpSpPr>
        <p:grpSpPr bwMode="auto">
          <a:xfrm>
            <a:off x="0" y="549275"/>
            <a:ext cx="1677988" cy="1758950"/>
            <a:chOff x="6558985" y="1698955"/>
            <a:chExt cx="2236482" cy="2391222"/>
          </a:xfrm>
        </p:grpSpPr>
        <p:sp>
          <p:nvSpPr>
            <p:cNvPr id="6" name="Zaoblený obdélník 5"/>
            <p:cNvSpPr/>
            <p:nvPr/>
          </p:nvSpPr>
          <p:spPr>
            <a:xfrm>
              <a:off x="6870019" y="2089579"/>
              <a:ext cx="1925448" cy="2000598"/>
            </a:xfrm>
            <a:prstGeom prst="roundRect">
              <a:avLst/>
            </a:prstGeom>
            <a:blipFill rotWithShape="0">
              <a:blip r:embed="rId4" cstate="print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6558985" y="1698955"/>
              <a:ext cx="2122225" cy="22768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21920" tIns="121920" rIns="121920" bIns="121920" spcCol="1270" anchor="ctr"/>
            <a:lstStyle/>
            <a:p>
              <a:pPr algn="ctr" defTabSz="1422400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3200" dirty="0"/>
            </a:p>
          </p:txBody>
        </p:sp>
      </p:grpSp>
      <p:sp>
        <p:nvSpPr>
          <p:cNvPr id="26628" name="TextovéPole 7"/>
          <p:cNvSpPr txBox="1">
            <a:spLocks noChangeArrowheads="1"/>
          </p:cNvSpPr>
          <p:nvPr/>
        </p:nvSpPr>
        <p:spPr bwMode="auto">
          <a:xfrm>
            <a:off x="1187450" y="260350"/>
            <a:ext cx="482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u="sng" dirty="0"/>
              <a:t>Rozděl prameny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84213" y="549275"/>
            <a:ext cx="1584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hmotné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148263" y="476250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písemné</a:t>
            </a:r>
          </a:p>
        </p:txBody>
      </p:sp>
      <p:pic>
        <p:nvPicPr>
          <p:cNvPr id="11" name="Picture 2" descr="Soubor:Biface Silex Venerque MHNT PRE .2009.0.194.1 Fon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41010" t="14600" r="26730" b="12399"/>
          <a:stretch>
            <a:fillRect/>
          </a:stretch>
        </p:blipFill>
        <p:spPr bwMode="auto">
          <a:xfrm>
            <a:off x="6300788" y="4957763"/>
            <a:ext cx="1511300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http://www.mzm.cz/uploads/tx_odphotogallery/thumbs/87547341abeae8370b96497bbb46c500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l="23158" t="23376" r="29532" b="27068"/>
          <a:stretch>
            <a:fillRect/>
          </a:stretch>
        </p:blipFill>
        <p:spPr bwMode="auto">
          <a:xfrm>
            <a:off x="5076825" y="3284538"/>
            <a:ext cx="248285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http://upload.wikimedia.org/wikipedia/commons/f/fb/Egyptian_funerary_stel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588" y="620713"/>
            <a:ext cx="1547812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http://www.mzm.cz/uploads/tx_odphotogallery/thumbs/777d874da4f546932732f535b9f9489b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 l="41704" t="21297" b="7716"/>
          <a:stretch>
            <a:fillRect/>
          </a:stretch>
        </p:blipFill>
        <p:spPr bwMode="auto">
          <a:xfrm>
            <a:off x="0" y="4652963"/>
            <a:ext cx="2447925" cy="198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Soubor:Celtic dagger, scabbard and buckle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132138" y="5229225"/>
            <a:ext cx="2968625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Soubor:Molino neolítico de vaivén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 l="6895" r="5995"/>
          <a:stretch>
            <a:fillRect/>
          </a:stretch>
        </p:blipFill>
        <p:spPr bwMode="auto">
          <a:xfrm>
            <a:off x="2124075" y="1181100"/>
            <a:ext cx="2663825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Soubor:Archeoskanzen Modrá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 l="7877" r="5324" b="6911"/>
          <a:stretch>
            <a:fillRect/>
          </a:stretch>
        </p:blipFill>
        <p:spPr bwMode="auto">
          <a:xfrm>
            <a:off x="2411413" y="3213100"/>
            <a:ext cx="250666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http://upload.wikimedia.org/wikipedia/commons/thumb/d/d8/Seal_ring_Ptah_Great_with_love_E3603_mp3h8732.jpg/250px-Seal_ring_Ptah_Great_with_love_E3603_mp3h8732.jpg">
            <a:hlinkClick r:id="rId19"/>
          </p:cNvPr>
          <p:cNvPicPr>
            <a:picLocks noChangeAspect="1" noChangeArrowheads="1"/>
          </p:cNvPicPr>
          <p:nvPr/>
        </p:nvPicPr>
        <p:blipFill>
          <a:blip r:embed="rId20" cstate="print"/>
          <a:srcRect l="11812" r="9599"/>
          <a:stretch>
            <a:fillRect/>
          </a:stretch>
        </p:blipFill>
        <p:spPr bwMode="auto">
          <a:xfrm>
            <a:off x="4859338" y="1179513"/>
            <a:ext cx="1800225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609699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8388424" cy="5616624"/>
          </a:xfrm>
        </p:spPr>
        <p:txBody>
          <a:bodyPr/>
          <a:lstStyle/>
          <a:p>
            <a:r>
              <a:rPr lang="cs-CZ" sz="1400" dirty="0" smtClean="0">
                <a:hlinkClick r:id="rId2"/>
              </a:rPr>
              <a:t>http://cs.wikipedia.org/wiki/Soubor:Archeologia_Odessa_bulvard_(2).JPG</a:t>
            </a:r>
            <a:r>
              <a:rPr lang="cs-CZ" sz="1400" dirty="0" smtClean="0"/>
              <a:t> 9.9.2011</a:t>
            </a:r>
          </a:p>
          <a:p>
            <a:r>
              <a:rPr lang="cs-CZ" sz="1400" dirty="0" smtClean="0">
                <a:hlinkClick r:id="rId3"/>
              </a:rPr>
              <a:t>http://cs.wikipedia.org/wiki/Soubor:Predmosti_- </a:t>
            </a:r>
            <a:r>
              <a:rPr lang="cs-CZ" sz="1400" dirty="0" err="1" smtClean="0">
                <a:hlinkClick r:id="rId3"/>
              </a:rPr>
              <a:t>archeological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exploration</a:t>
            </a:r>
            <a:r>
              <a:rPr lang="cs-CZ" sz="1400" dirty="0" smtClean="0">
                <a:hlinkClick r:id="rId3"/>
              </a:rPr>
              <a:t>_2006.JPG</a:t>
            </a:r>
            <a:r>
              <a:rPr lang="cs-CZ" sz="1400" dirty="0" smtClean="0"/>
              <a:t> 26.8.2011</a:t>
            </a:r>
          </a:p>
          <a:p>
            <a:r>
              <a:rPr lang="cs-CZ" sz="1400" dirty="0" smtClean="0">
                <a:hlinkClick r:id="rId4"/>
              </a:rPr>
              <a:t>http://cs.wikipedia.org/wiki/Soubor:T%C3%A9viec_Crane_Profil_Droit_II.jp</a:t>
            </a:r>
            <a:r>
              <a:rPr lang="cs-CZ" sz="1400" dirty="0" smtClean="0"/>
              <a:t> 26.8.2011</a:t>
            </a:r>
          </a:p>
          <a:p>
            <a:r>
              <a:rPr lang="cs-CZ" sz="1400" dirty="0" smtClean="0">
                <a:hlinkClick r:id="rId5"/>
              </a:rPr>
              <a:t>http://cs.wikipedia.org/wiki/Soubor:Pr_gros_vaclav2.jpg</a:t>
            </a:r>
            <a:r>
              <a:rPr lang="cs-CZ" sz="1400" dirty="0" smtClean="0"/>
              <a:t>  26.8.2011</a:t>
            </a:r>
          </a:p>
          <a:p>
            <a:r>
              <a:rPr lang="cs-CZ" sz="1400" dirty="0" smtClean="0">
                <a:hlinkClick r:id="rId6"/>
              </a:rPr>
              <a:t>http://cs.wikipedia.org/wiki/Soubor:Mal%27ta_(mamut).gif</a:t>
            </a:r>
            <a:r>
              <a:rPr lang="cs-CZ" sz="1400" dirty="0" smtClean="0"/>
              <a:t>  </a:t>
            </a:r>
            <a:r>
              <a:rPr lang="cs-CZ" sz="1400" dirty="0" smtClean="0">
                <a:solidFill>
                  <a:srgbClr val="FFC000"/>
                </a:solidFill>
              </a:rPr>
              <a:t>26.8.2011</a:t>
            </a:r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mzm.cz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pavilonanthropos</a:t>
            </a:r>
            <a:r>
              <a:rPr lang="cs-CZ" sz="1400" dirty="0" smtClean="0">
                <a:hlinkClick r:id="rId7"/>
              </a:rPr>
              <a:t>/stale-expozice/</a:t>
            </a:r>
            <a:r>
              <a:rPr lang="cs-CZ" sz="1400" dirty="0" smtClean="0"/>
              <a:t> 26.8.2011</a:t>
            </a:r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solidFill>
                  <a:srgbClr val="FFC000"/>
                </a:solidFill>
                <a:hlinkClick r:id="rId8"/>
              </a:rPr>
              <a:t>cs.wikipedia.org/wiki/Soubor:Molino_neol%C3%ADtico_de_vaiv%C3%A9n.jpg</a:t>
            </a:r>
            <a:r>
              <a:rPr lang="cs-CZ" sz="1400" dirty="0" smtClean="0">
                <a:solidFill>
                  <a:srgbClr val="FFC000"/>
                </a:solidFill>
              </a:rPr>
              <a:t> 26.8.2011</a:t>
            </a:r>
          </a:p>
          <a:p>
            <a:r>
              <a:rPr lang="cs-CZ" sz="1400" dirty="0" smtClean="0">
                <a:hlinkClick r:id="rId9"/>
              </a:rPr>
              <a:t>http://cs.wikipedia.org/wiki/Soubor:Biface_Silex_Venerque_MHNT_PRE_.</a:t>
            </a:r>
            <a:r>
              <a:rPr lang="cs-CZ" sz="1400" dirty="0" smtClean="0">
                <a:solidFill>
                  <a:srgbClr val="FFC000"/>
                </a:solidFill>
                <a:hlinkClick r:id="rId9"/>
              </a:rPr>
              <a:t>2009.0.194.1_Fond.jpg</a:t>
            </a:r>
            <a:r>
              <a:rPr lang="cs-CZ" sz="1400" dirty="0" smtClean="0">
                <a:solidFill>
                  <a:srgbClr val="FFC000"/>
                </a:solidFill>
              </a:rPr>
              <a:t> 26.8.2011</a:t>
            </a:r>
          </a:p>
          <a:p>
            <a:r>
              <a:rPr lang="cs-CZ" sz="1400" dirty="0" smtClean="0">
                <a:solidFill>
                  <a:srgbClr val="FFC000"/>
                </a:solidFill>
                <a:hlinkClick r:id="rId10"/>
              </a:rPr>
              <a:t>http://cs.wikipedia.org/wiki/Prav%C4%9Bk</a:t>
            </a:r>
            <a:r>
              <a:rPr lang="cs-CZ" sz="1400" dirty="0" smtClean="0">
                <a:solidFill>
                  <a:srgbClr val="FFC000"/>
                </a:solidFill>
              </a:rPr>
              <a:t>  26.8.2011</a:t>
            </a:r>
          </a:p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http://www.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mzm.cz</a:t>
            </a:r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/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velka</a:t>
            </a:r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-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morava</a:t>
            </a:r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/</a:t>
            </a:r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1400" dirty="0" smtClean="0"/>
              <a:t>26.8.2011</a:t>
            </a:r>
          </a:p>
          <a:p>
            <a:r>
              <a:rPr lang="cs-CZ" sz="1400" dirty="0" smtClean="0">
                <a:hlinkClick r:id="rId12"/>
              </a:rPr>
              <a:t>http://cs.wikipedia.org/wiki/Soubor:S%C3%A9pulture_de_Teviec_(2).jpg</a:t>
            </a:r>
            <a:r>
              <a:rPr lang="cs-CZ" sz="1400" dirty="0" smtClean="0"/>
              <a:t>  26.8.2011</a:t>
            </a:r>
          </a:p>
          <a:p>
            <a:r>
              <a:rPr lang="cs-CZ" sz="1400" dirty="0" smtClean="0">
                <a:hlinkClick r:id="rId13"/>
              </a:rPr>
              <a:t>http://cs.wikipedia.org/wiki/Soubor:Lovci_mamutu_mammoth.jpg</a:t>
            </a:r>
            <a:r>
              <a:rPr lang="cs-CZ" sz="1400" dirty="0" smtClean="0"/>
              <a:t>  26.8.2011</a:t>
            </a:r>
          </a:p>
          <a:p>
            <a:r>
              <a:rPr lang="cs-CZ" sz="1400" dirty="0" smtClean="0">
                <a:hlinkClick r:id="rId14"/>
              </a:rPr>
              <a:t>http://cs.wikipedia.org/wiki/Soubor:Archeoskanzen_odr%C3%A1.jpg</a:t>
            </a:r>
            <a:r>
              <a:rPr lang="cs-CZ" sz="1400" dirty="0" smtClean="0"/>
              <a:t>  26.8.2011</a:t>
            </a:r>
          </a:p>
          <a:p>
            <a:r>
              <a:rPr lang="cs-CZ" sz="1400" dirty="0" smtClean="0">
                <a:hlinkClick r:id="rId15"/>
              </a:rPr>
              <a:t>http://polandpoland.com/biskupin.htm </a:t>
            </a:r>
            <a:r>
              <a:rPr lang="cs-CZ" sz="1400" dirty="0" smtClean="0">
                <a:solidFill>
                  <a:srgbClr val="FFC000"/>
                </a:solidFill>
                <a:hlinkClick r:id="rId15"/>
              </a:rPr>
              <a:t>26.8.2011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hlinkClick r:id="rId16"/>
              </a:rPr>
              <a:t>http://cs.wikipedia.org/wiki/Soubor:Muzeum_d%C5%99ev%C4%9Bn%C3%A9ho_porcul%C3%A1nu_v_Dr%C5%BEkov%C3%A9_-_interi%C3%A9r_koliby_se_sb%C3%ADrkami.JPG</a:t>
            </a:r>
            <a:r>
              <a:rPr lang="cs-CZ" sz="1400" dirty="0" smtClean="0"/>
              <a:t> </a:t>
            </a:r>
            <a:r>
              <a:rPr lang="cs-CZ" sz="1400" dirty="0" smtClean="0">
                <a:solidFill>
                  <a:srgbClr val="FFC000"/>
                </a:solidFill>
              </a:rPr>
              <a:t>26.8.2011</a:t>
            </a:r>
          </a:p>
          <a:p>
            <a:r>
              <a:rPr lang="cs-CZ" sz="1400" dirty="0" smtClean="0">
                <a:hlinkClick r:id="rId17"/>
              </a:rPr>
              <a:t>http://cs.wikipedia.org/wiki/Soubor:1638vellumlarge.jpg</a:t>
            </a:r>
            <a:r>
              <a:rPr lang="cs-CZ" sz="1400" dirty="0" smtClean="0"/>
              <a:t>  26.8.2011</a:t>
            </a:r>
          </a:p>
          <a:p>
            <a:r>
              <a:rPr lang="cs-CZ" sz="1400" dirty="0" smtClean="0">
                <a:hlinkClick r:id="rId18"/>
              </a:rPr>
              <a:t>http://upload.wikimedia.org/wikipedia/commons/f/f8/Hymn_book_of_jistebnice.jpg 26.8.2011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http://cs.wikipedia.org/wiki/Soubor:Qur%27an_book_made_by_tartars.JPG</a:t>
            </a:r>
            <a:r>
              <a:rPr lang="cs-CZ" sz="1400" dirty="0" smtClean="0"/>
              <a:t> 26.8.2011</a:t>
            </a:r>
          </a:p>
          <a:p>
            <a:r>
              <a:rPr lang="cs-CZ" sz="1400" dirty="0" smtClean="0">
                <a:hlinkClick r:id="rId20"/>
              </a:rPr>
              <a:t>http://cs.wikipedia.org/wiki/Soubor:Seal_ring_Ptah_Great_with_love_E3603_mp3h8732.jpg26.8.2011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http://cs.wikipedia.org/wiki/Soubor:Rosetta_Stone_BW.jpeg</a:t>
            </a:r>
            <a:r>
              <a:rPr lang="cs-CZ" sz="1400" dirty="0" smtClean="0"/>
              <a:t> 26.8.2011</a:t>
            </a:r>
          </a:p>
          <a:p>
            <a:r>
              <a:rPr lang="cs-CZ" sz="1400" dirty="0" smtClean="0">
                <a:hlinkClick r:id="rId22"/>
              </a:rPr>
              <a:t>http://cs.wikipedia.org/wiki/St%C3%A9la</a:t>
            </a:r>
            <a:r>
              <a:rPr lang="cs-CZ" sz="1400" dirty="0" smtClean="0"/>
              <a:t> 26.8.2011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/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5">
      <a:dk1>
        <a:srgbClr val="2F1311"/>
      </a:dk1>
      <a:lt1>
        <a:srgbClr val="7A9C7C"/>
      </a:lt1>
      <a:dk2>
        <a:srgbClr val="FBEBC3"/>
      </a:dk2>
      <a:lt2>
        <a:srgbClr val="3C503D"/>
      </a:lt2>
      <a:accent1>
        <a:srgbClr val="D5B781"/>
      </a:accent1>
      <a:accent2>
        <a:srgbClr val="C16059"/>
      </a:accent2>
      <a:accent3>
        <a:srgbClr val="BECBBF"/>
      </a:accent3>
      <a:accent4>
        <a:srgbClr val="270E0D"/>
      </a:accent4>
      <a:accent5>
        <a:srgbClr val="E7D8C1"/>
      </a:accent5>
      <a:accent6>
        <a:srgbClr val="AF5650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906</TotalTime>
  <Words>389</Words>
  <Application>Microsoft Office PowerPoint</Application>
  <PresentationFormat>Předvádění na obrazovce (4:3)</PresentationFormat>
  <Paragraphs>108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Kimono</vt:lpstr>
      <vt:lpstr>Název školy: ZŠ Klášterec nad Ohří, Krátká 676 Autor: Lenka Špillerová Název materiálu: VY_32_INOVACE_2-13_ historické prameny  Číslo projektu: CZ.1.07/1.4.00/21.1115  </vt:lpstr>
      <vt:lpstr>DĚJEPIS</vt:lpstr>
      <vt:lpstr>Pomocné vědy</vt:lpstr>
      <vt:lpstr>Snímek 4</vt:lpstr>
      <vt:lpstr>Historické prameny</vt:lpstr>
      <vt:lpstr>Snímek 6</vt:lpstr>
      <vt:lpstr>Snímek 7</vt:lpstr>
      <vt:lpstr>Snímek 8</vt:lpstr>
      <vt:lpstr>skanzen = muzeum v přírodě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Uživatel</cp:lastModifiedBy>
  <cp:revision>105</cp:revision>
  <dcterms:created xsi:type="dcterms:W3CDTF">2011-10-24T06:38:58Z</dcterms:created>
  <dcterms:modified xsi:type="dcterms:W3CDTF">2012-03-07T18:45:48Z</dcterms:modified>
</cp:coreProperties>
</file>