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58" r:id="rId5"/>
    <p:sldId id="259" r:id="rId6"/>
    <p:sldId id="262" r:id="rId7"/>
    <p:sldId id="263" r:id="rId8"/>
    <p:sldId id="264" r:id="rId9"/>
    <p:sldId id="261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4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172309-17DB-4694-810C-592AD9BC87C7}" type="doc">
      <dgm:prSet loTypeId="urn:microsoft.com/office/officeart/2011/layout/HexagonRadial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CC3C4F3-C224-4A00-99F3-12A5654011C2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tx1"/>
              </a:solidFill>
            </a:rPr>
            <a:t>Obilí</a:t>
          </a:r>
          <a:endParaRPr lang="cs-CZ" sz="3200" b="1" dirty="0">
            <a:solidFill>
              <a:schemeClr val="tx1"/>
            </a:solidFill>
          </a:endParaRPr>
        </a:p>
      </dgm:t>
    </dgm:pt>
    <dgm:pt modelId="{1E34C0FC-C2BE-45B8-B167-D0EA497E6132}" type="parTrans" cxnId="{4FD359F5-63F0-4FDA-863A-99E40EC36A32}">
      <dgm:prSet/>
      <dgm:spPr/>
      <dgm:t>
        <a:bodyPr/>
        <a:lstStyle/>
        <a:p>
          <a:endParaRPr lang="cs-CZ"/>
        </a:p>
      </dgm:t>
    </dgm:pt>
    <dgm:pt modelId="{A19ED596-130D-4CFA-A66D-31D3BC49E90E}" type="sibTrans" cxnId="{4FD359F5-63F0-4FDA-863A-99E40EC36A32}">
      <dgm:prSet/>
      <dgm:spPr/>
      <dgm:t>
        <a:bodyPr/>
        <a:lstStyle/>
        <a:p>
          <a:endParaRPr lang="cs-CZ"/>
        </a:p>
      </dgm:t>
    </dgm:pt>
    <dgm:pt modelId="{7D3593FC-CAC6-4CC3-A47B-9862A144157D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Brambory</a:t>
          </a:r>
          <a:endParaRPr lang="cs-CZ" b="1" dirty="0">
            <a:solidFill>
              <a:schemeClr val="tx1"/>
            </a:solidFill>
          </a:endParaRPr>
        </a:p>
      </dgm:t>
    </dgm:pt>
    <dgm:pt modelId="{3B41B6C8-C0F4-4EA1-B698-C4732BF7DEC3}" type="parTrans" cxnId="{4150BA51-9772-4868-8341-0F4FAC0EB050}">
      <dgm:prSet/>
      <dgm:spPr/>
      <dgm:t>
        <a:bodyPr/>
        <a:lstStyle/>
        <a:p>
          <a:endParaRPr lang="cs-CZ"/>
        </a:p>
      </dgm:t>
    </dgm:pt>
    <dgm:pt modelId="{A604A921-45B4-4AB6-8F71-E9C548C05D52}" type="sibTrans" cxnId="{4150BA51-9772-4868-8341-0F4FAC0EB050}">
      <dgm:prSet/>
      <dgm:spPr/>
      <dgm:t>
        <a:bodyPr/>
        <a:lstStyle/>
        <a:p>
          <a:endParaRPr lang="cs-CZ"/>
        </a:p>
      </dgm:t>
    </dgm:pt>
    <dgm:pt modelId="{21883B1B-8DB4-40AD-B758-6A21455B3F81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Kukuřice</a:t>
          </a:r>
          <a:endParaRPr lang="cs-CZ" sz="2000" b="1" dirty="0">
            <a:solidFill>
              <a:schemeClr val="tx1"/>
            </a:solidFill>
          </a:endParaRPr>
        </a:p>
      </dgm:t>
    </dgm:pt>
    <dgm:pt modelId="{4C3032CE-75C4-41C4-9CCD-8B2054DB5641}" type="parTrans" cxnId="{E7C6CBFA-F37A-44C8-8253-4F9DF0C6A7BC}">
      <dgm:prSet/>
      <dgm:spPr/>
      <dgm:t>
        <a:bodyPr/>
        <a:lstStyle/>
        <a:p>
          <a:endParaRPr lang="cs-CZ"/>
        </a:p>
      </dgm:t>
    </dgm:pt>
    <dgm:pt modelId="{AA1F0D79-C1A4-4544-A1D8-45458970EF84}" type="sibTrans" cxnId="{E7C6CBFA-F37A-44C8-8253-4F9DF0C6A7BC}">
      <dgm:prSet/>
      <dgm:spPr/>
      <dgm:t>
        <a:bodyPr/>
        <a:lstStyle/>
        <a:p>
          <a:endParaRPr lang="cs-CZ"/>
        </a:p>
      </dgm:t>
    </dgm:pt>
    <dgm:pt modelId="{880854F3-8975-49ED-B1AA-0917C6719B82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Chmel</a:t>
          </a:r>
          <a:endParaRPr lang="cs-CZ" sz="2000" b="1" dirty="0">
            <a:solidFill>
              <a:schemeClr val="tx1"/>
            </a:solidFill>
          </a:endParaRPr>
        </a:p>
      </dgm:t>
    </dgm:pt>
    <dgm:pt modelId="{1C258092-FAC5-4508-A1A3-CD367905C63C}" type="parTrans" cxnId="{E08741BD-0BB0-46A8-9F2E-B110603EFF38}">
      <dgm:prSet/>
      <dgm:spPr/>
      <dgm:t>
        <a:bodyPr/>
        <a:lstStyle/>
        <a:p>
          <a:endParaRPr lang="cs-CZ"/>
        </a:p>
      </dgm:t>
    </dgm:pt>
    <dgm:pt modelId="{44C8DA66-5AB4-478A-B5C9-C8D351E6A299}" type="sibTrans" cxnId="{E08741BD-0BB0-46A8-9F2E-B110603EFF38}">
      <dgm:prSet/>
      <dgm:spPr/>
      <dgm:t>
        <a:bodyPr/>
        <a:lstStyle/>
        <a:p>
          <a:endParaRPr lang="cs-CZ"/>
        </a:p>
      </dgm:t>
    </dgm:pt>
    <dgm:pt modelId="{E6A51D1F-BEDD-4524-90DC-87407A8A02EE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jablka</a:t>
          </a:r>
          <a:endParaRPr lang="cs-CZ" sz="2000" b="1" dirty="0">
            <a:solidFill>
              <a:schemeClr val="tx1"/>
            </a:solidFill>
          </a:endParaRPr>
        </a:p>
      </dgm:t>
    </dgm:pt>
    <dgm:pt modelId="{7B2E29BE-912E-46EE-A82C-F842DB0C420B}" type="parTrans" cxnId="{8891F90D-C07E-451F-9032-0AF46A0264BC}">
      <dgm:prSet/>
      <dgm:spPr/>
      <dgm:t>
        <a:bodyPr/>
        <a:lstStyle/>
        <a:p>
          <a:endParaRPr lang="cs-CZ"/>
        </a:p>
      </dgm:t>
    </dgm:pt>
    <dgm:pt modelId="{77A1A891-9B7A-4CA8-838C-A9534CC9280A}" type="sibTrans" cxnId="{8891F90D-C07E-451F-9032-0AF46A0264BC}">
      <dgm:prSet/>
      <dgm:spPr/>
      <dgm:t>
        <a:bodyPr/>
        <a:lstStyle/>
        <a:p>
          <a:endParaRPr lang="cs-CZ"/>
        </a:p>
      </dgm:t>
    </dgm:pt>
    <dgm:pt modelId="{F4F784DA-4CD0-4DC9-8040-E9F5CC4210F6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Řepka olejná</a:t>
          </a:r>
          <a:endParaRPr lang="cs-CZ" sz="2000" b="1" dirty="0">
            <a:solidFill>
              <a:schemeClr val="tx1"/>
            </a:solidFill>
          </a:endParaRPr>
        </a:p>
      </dgm:t>
    </dgm:pt>
    <dgm:pt modelId="{EC70D76B-1220-4E15-9EDE-01E5EDEFDB23}" type="parTrans" cxnId="{57843589-0425-443E-AE67-4130B345E836}">
      <dgm:prSet/>
      <dgm:spPr/>
      <dgm:t>
        <a:bodyPr/>
        <a:lstStyle/>
        <a:p>
          <a:endParaRPr lang="cs-CZ"/>
        </a:p>
      </dgm:t>
    </dgm:pt>
    <dgm:pt modelId="{9C466B58-3ADA-4B05-B3BD-810D234B1DA1}" type="sibTrans" cxnId="{57843589-0425-443E-AE67-4130B345E836}">
      <dgm:prSet/>
      <dgm:spPr/>
      <dgm:t>
        <a:bodyPr/>
        <a:lstStyle/>
        <a:p>
          <a:endParaRPr lang="cs-CZ"/>
        </a:p>
      </dgm:t>
    </dgm:pt>
    <dgm:pt modelId="{4887DCF0-F507-4C2B-BC20-E721BA3595CD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Vinná réva</a:t>
          </a:r>
          <a:endParaRPr lang="cs-CZ" sz="2000" b="1" dirty="0">
            <a:solidFill>
              <a:schemeClr val="tx1"/>
            </a:solidFill>
          </a:endParaRPr>
        </a:p>
      </dgm:t>
    </dgm:pt>
    <dgm:pt modelId="{6CFC1A51-AEE0-4A01-A3E6-7FB2FBA2E5CF}" type="parTrans" cxnId="{3366A6F6-0C7F-4044-9CE1-82832E1C045E}">
      <dgm:prSet/>
      <dgm:spPr/>
      <dgm:t>
        <a:bodyPr/>
        <a:lstStyle/>
        <a:p>
          <a:endParaRPr lang="cs-CZ"/>
        </a:p>
      </dgm:t>
    </dgm:pt>
    <dgm:pt modelId="{25B7906A-0C69-4174-93D5-C7015633C0E1}" type="sibTrans" cxnId="{3366A6F6-0C7F-4044-9CE1-82832E1C045E}">
      <dgm:prSet/>
      <dgm:spPr/>
      <dgm:t>
        <a:bodyPr/>
        <a:lstStyle/>
        <a:p>
          <a:endParaRPr lang="cs-CZ"/>
        </a:p>
      </dgm:t>
    </dgm:pt>
    <dgm:pt modelId="{A8AAFDC2-A2B4-4A6E-A1A2-003447708FDB}" type="pres">
      <dgm:prSet presAssocID="{F3172309-17DB-4694-810C-592AD9BC87C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80B7B10-4850-4F67-A920-6930FE3BD270}" type="pres">
      <dgm:prSet presAssocID="{2CC3C4F3-C224-4A00-99F3-12A5654011C2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047046A9-7DA9-4BA6-AD28-E56DE15E5CE1}" type="pres">
      <dgm:prSet presAssocID="{7D3593FC-CAC6-4CC3-A47B-9862A144157D}" presName="Accent1" presStyleCnt="0"/>
      <dgm:spPr/>
    </dgm:pt>
    <dgm:pt modelId="{1529ED95-00B4-4C73-BB99-A537A844D766}" type="pres">
      <dgm:prSet presAssocID="{7D3593FC-CAC6-4CC3-A47B-9862A144157D}" presName="Accent" presStyleLbl="bgShp" presStyleIdx="0" presStyleCnt="6"/>
      <dgm:spPr/>
    </dgm:pt>
    <dgm:pt modelId="{F79CBB67-247A-4D7B-829F-15C2D2DBF812}" type="pres">
      <dgm:prSet presAssocID="{7D3593FC-CAC6-4CC3-A47B-9862A144157D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2B3C6-A9DC-4D5B-BEAB-D08E241F89C1}" type="pres">
      <dgm:prSet presAssocID="{21883B1B-8DB4-40AD-B758-6A21455B3F81}" presName="Accent2" presStyleCnt="0"/>
      <dgm:spPr/>
    </dgm:pt>
    <dgm:pt modelId="{B4BA4580-0A6A-449C-975A-9F85E0E6BBED}" type="pres">
      <dgm:prSet presAssocID="{21883B1B-8DB4-40AD-B758-6A21455B3F81}" presName="Accent" presStyleLbl="bgShp" presStyleIdx="1" presStyleCnt="6"/>
      <dgm:spPr/>
    </dgm:pt>
    <dgm:pt modelId="{CCA77AA7-D1EC-42CE-85CC-82E8CEE1147E}" type="pres">
      <dgm:prSet presAssocID="{21883B1B-8DB4-40AD-B758-6A21455B3F81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36CD30-7401-4701-A092-E19EADE5962F}" type="pres">
      <dgm:prSet presAssocID="{880854F3-8975-49ED-B1AA-0917C6719B82}" presName="Accent3" presStyleCnt="0"/>
      <dgm:spPr/>
    </dgm:pt>
    <dgm:pt modelId="{AB0F7293-38C4-4BF9-9B07-7A402A706130}" type="pres">
      <dgm:prSet presAssocID="{880854F3-8975-49ED-B1AA-0917C6719B82}" presName="Accent" presStyleLbl="bgShp" presStyleIdx="2" presStyleCnt="6"/>
      <dgm:spPr/>
    </dgm:pt>
    <dgm:pt modelId="{EFBDB7BE-1750-4276-A76B-89EC139B501E}" type="pres">
      <dgm:prSet presAssocID="{880854F3-8975-49ED-B1AA-0917C6719B82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2102CE-A3E9-4762-905F-602F522932BD}" type="pres">
      <dgm:prSet presAssocID="{E6A51D1F-BEDD-4524-90DC-87407A8A02EE}" presName="Accent4" presStyleCnt="0"/>
      <dgm:spPr/>
    </dgm:pt>
    <dgm:pt modelId="{00500045-0546-4D2A-9DF0-A5C854F7D875}" type="pres">
      <dgm:prSet presAssocID="{E6A51D1F-BEDD-4524-90DC-87407A8A02EE}" presName="Accent" presStyleLbl="bgShp" presStyleIdx="3" presStyleCnt="6"/>
      <dgm:spPr/>
    </dgm:pt>
    <dgm:pt modelId="{23690C30-94DC-4E84-8A83-6345C860BE45}" type="pres">
      <dgm:prSet presAssocID="{E6A51D1F-BEDD-4524-90DC-87407A8A02EE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DA2A55-11BD-45FF-AE2E-D32A88583805}" type="pres">
      <dgm:prSet presAssocID="{F4F784DA-4CD0-4DC9-8040-E9F5CC4210F6}" presName="Accent5" presStyleCnt="0"/>
      <dgm:spPr/>
    </dgm:pt>
    <dgm:pt modelId="{1EBC341B-153C-4F06-9CDA-6A6A4EDA5588}" type="pres">
      <dgm:prSet presAssocID="{F4F784DA-4CD0-4DC9-8040-E9F5CC4210F6}" presName="Accent" presStyleLbl="bgShp" presStyleIdx="4" presStyleCnt="6"/>
      <dgm:spPr/>
    </dgm:pt>
    <dgm:pt modelId="{013559EA-EC71-4565-AA0D-F5CE3A81EB9E}" type="pres">
      <dgm:prSet presAssocID="{F4F784DA-4CD0-4DC9-8040-E9F5CC4210F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87F80E-D68E-48F5-9794-406ADE88B5C7}" type="pres">
      <dgm:prSet presAssocID="{4887DCF0-F507-4C2B-BC20-E721BA3595CD}" presName="Accent6" presStyleCnt="0"/>
      <dgm:spPr/>
    </dgm:pt>
    <dgm:pt modelId="{6086BA40-C225-4753-9A48-510A42923833}" type="pres">
      <dgm:prSet presAssocID="{4887DCF0-F507-4C2B-BC20-E721BA3595CD}" presName="Accent" presStyleLbl="bgShp" presStyleIdx="5" presStyleCnt="6"/>
      <dgm:spPr/>
    </dgm:pt>
    <dgm:pt modelId="{D39628C8-F990-46F2-9174-3E233E36DA60}" type="pres">
      <dgm:prSet presAssocID="{4887DCF0-F507-4C2B-BC20-E721BA3595CD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66A6F6-0C7F-4044-9CE1-82832E1C045E}" srcId="{2CC3C4F3-C224-4A00-99F3-12A5654011C2}" destId="{4887DCF0-F507-4C2B-BC20-E721BA3595CD}" srcOrd="5" destOrd="0" parTransId="{6CFC1A51-AEE0-4A01-A3E6-7FB2FBA2E5CF}" sibTransId="{25B7906A-0C69-4174-93D5-C7015633C0E1}"/>
    <dgm:cxn modelId="{BDF1ABFE-3A65-4F36-A889-3CCDEB56EE4D}" type="presOf" srcId="{21883B1B-8DB4-40AD-B758-6A21455B3F81}" destId="{CCA77AA7-D1EC-42CE-85CC-82E8CEE1147E}" srcOrd="0" destOrd="0" presId="urn:microsoft.com/office/officeart/2011/layout/HexagonRadial"/>
    <dgm:cxn modelId="{E08741BD-0BB0-46A8-9F2E-B110603EFF38}" srcId="{2CC3C4F3-C224-4A00-99F3-12A5654011C2}" destId="{880854F3-8975-49ED-B1AA-0917C6719B82}" srcOrd="2" destOrd="0" parTransId="{1C258092-FAC5-4508-A1A3-CD367905C63C}" sibTransId="{44C8DA66-5AB4-478A-B5C9-C8D351E6A299}"/>
    <dgm:cxn modelId="{86F3EB97-3167-4483-9DEA-8DC5078C0186}" type="presOf" srcId="{F4F784DA-4CD0-4DC9-8040-E9F5CC4210F6}" destId="{013559EA-EC71-4565-AA0D-F5CE3A81EB9E}" srcOrd="0" destOrd="0" presId="urn:microsoft.com/office/officeart/2011/layout/HexagonRadial"/>
    <dgm:cxn modelId="{0F358612-B036-46FB-B3A1-62E6EF23D744}" type="presOf" srcId="{4887DCF0-F507-4C2B-BC20-E721BA3595CD}" destId="{D39628C8-F990-46F2-9174-3E233E36DA60}" srcOrd="0" destOrd="0" presId="urn:microsoft.com/office/officeart/2011/layout/HexagonRadial"/>
    <dgm:cxn modelId="{EED3F1B5-0F73-4D5E-BD75-515B5CC9F52D}" type="presOf" srcId="{F3172309-17DB-4694-810C-592AD9BC87C7}" destId="{A8AAFDC2-A2B4-4A6E-A1A2-003447708FDB}" srcOrd="0" destOrd="0" presId="urn:microsoft.com/office/officeart/2011/layout/HexagonRadial"/>
    <dgm:cxn modelId="{087EE6D1-9507-415E-9ACD-F4B4CFE90C62}" type="presOf" srcId="{880854F3-8975-49ED-B1AA-0917C6719B82}" destId="{EFBDB7BE-1750-4276-A76B-89EC139B501E}" srcOrd="0" destOrd="0" presId="urn:microsoft.com/office/officeart/2011/layout/HexagonRadial"/>
    <dgm:cxn modelId="{9F2AEA83-5B0B-4EFD-AC1D-DEDE2CFFD848}" type="presOf" srcId="{E6A51D1F-BEDD-4524-90DC-87407A8A02EE}" destId="{23690C30-94DC-4E84-8A83-6345C860BE45}" srcOrd="0" destOrd="0" presId="urn:microsoft.com/office/officeart/2011/layout/HexagonRadial"/>
    <dgm:cxn modelId="{4FD359F5-63F0-4FDA-863A-99E40EC36A32}" srcId="{F3172309-17DB-4694-810C-592AD9BC87C7}" destId="{2CC3C4F3-C224-4A00-99F3-12A5654011C2}" srcOrd="0" destOrd="0" parTransId="{1E34C0FC-C2BE-45B8-B167-D0EA497E6132}" sibTransId="{A19ED596-130D-4CFA-A66D-31D3BC49E90E}"/>
    <dgm:cxn modelId="{CD4D4722-FF66-4EE7-B3EF-234BEE83DE0A}" type="presOf" srcId="{7D3593FC-CAC6-4CC3-A47B-9862A144157D}" destId="{F79CBB67-247A-4D7B-829F-15C2D2DBF812}" srcOrd="0" destOrd="0" presId="urn:microsoft.com/office/officeart/2011/layout/HexagonRadial"/>
    <dgm:cxn modelId="{4150BA51-9772-4868-8341-0F4FAC0EB050}" srcId="{2CC3C4F3-C224-4A00-99F3-12A5654011C2}" destId="{7D3593FC-CAC6-4CC3-A47B-9862A144157D}" srcOrd="0" destOrd="0" parTransId="{3B41B6C8-C0F4-4EA1-B698-C4732BF7DEC3}" sibTransId="{A604A921-45B4-4AB6-8F71-E9C548C05D52}"/>
    <dgm:cxn modelId="{BF23D803-59BA-4A6C-896B-A0EDDB6AF369}" type="presOf" srcId="{2CC3C4F3-C224-4A00-99F3-12A5654011C2}" destId="{380B7B10-4850-4F67-A920-6930FE3BD270}" srcOrd="0" destOrd="0" presId="urn:microsoft.com/office/officeart/2011/layout/HexagonRadial"/>
    <dgm:cxn modelId="{57843589-0425-443E-AE67-4130B345E836}" srcId="{2CC3C4F3-C224-4A00-99F3-12A5654011C2}" destId="{F4F784DA-4CD0-4DC9-8040-E9F5CC4210F6}" srcOrd="4" destOrd="0" parTransId="{EC70D76B-1220-4E15-9EDE-01E5EDEFDB23}" sibTransId="{9C466B58-3ADA-4B05-B3BD-810D234B1DA1}"/>
    <dgm:cxn modelId="{E7C6CBFA-F37A-44C8-8253-4F9DF0C6A7BC}" srcId="{2CC3C4F3-C224-4A00-99F3-12A5654011C2}" destId="{21883B1B-8DB4-40AD-B758-6A21455B3F81}" srcOrd="1" destOrd="0" parTransId="{4C3032CE-75C4-41C4-9CCD-8B2054DB5641}" sibTransId="{AA1F0D79-C1A4-4544-A1D8-45458970EF84}"/>
    <dgm:cxn modelId="{8891F90D-C07E-451F-9032-0AF46A0264BC}" srcId="{2CC3C4F3-C224-4A00-99F3-12A5654011C2}" destId="{E6A51D1F-BEDD-4524-90DC-87407A8A02EE}" srcOrd="3" destOrd="0" parTransId="{7B2E29BE-912E-46EE-A82C-F842DB0C420B}" sibTransId="{77A1A891-9B7A-4CA8-838C-A9534CC9280A}"/>
    <dgm:cxn modelId="{8FC26D47-A974-4DD0-A959-4327A3977827}" type="presParOf" srcId="{A8AAFDC2-A2B4-4A6E-A1A2-003447708FDB}" destId="{380B7B10-4850-4F67-A920-6930FE3BD270}" srcOrd="0" destOrd="0" presId="urn:microsoft.com/office/officeart/2011/layout/HexagonRadial"/>
    <dgm:cxn modelId="{FA6AB497-C357-4A96-8EF4-BC94B1B4A49E}" type="presParOf" srcId="{A8AAFDC2-A2B4-4A6E-A1A2-003447708FDB}" destId="{047046A9-7DA9-4BA6-AD28-E56DE15E5CE1}" srcOrd="1" destOrd="0" presId="urn:microsoft.com/office/officeart/2011/layout/HexagonRadial"/>
    <dgm:cxn modelId="{6496D730-FAEA-44AE-9120-81EC3049699B}" type="presParOf" srcId="{047046A9-7DA9-4BA6-AD28-E56DE15E5CE1}" destId="{1529ED95-00B4-4C73-BB99-A537A844D766}" srcOrd="0" destOrd="0" presId="urn:microsoft.com/office/officeart/2011/layout/HexagonRadial"/>
    <dgm:cxn modelId="{3D927426-43A0-4023-B345-294006126525}" type="presParOf" srcId="{A8AAFDC2-A2B4-4A6E-A1A2-003447708FDB}" destId="{F79CBB67-247A-4D7B-829F-15C2D2DBF812}" srcOrd="2" destOrd="0" presId="urn:microsoft.com/office/officeart/2011/layout/HexagonRadial"/>
    <dgm:cxn modelId="{6A17874C-1C59-41A1-A337-A5D384689F7D}" type="presParOf" srcId="{A8AAFDC2-A2B4-4A6E-A1A2-003447708FDB}" destId="{C942B3C6-A9DC-4D5B-BEAB-D08E241F89C1}" srcOrd="3" destOrd="0" presId="urn:microsoft.com/office/officeart/2011/layout/HexagonRadial"/>
    <dgm:cxn modelId="{5424CBEF-8903-4290-8FDC-BD883951359A}" type="presParOf" srcId="{C942B3C6-A9DC-4D5B-BEAB-D08E241F89C1}" destId="{B4BA4580-0A6A-449C-975A-9F85E0E6BBED}" srcOrd="0" destOrd="0" presId="urn:microsoft.com/office/officeart/2011/layout/HexagonRadial"/>
    <dgm:cxn modelId="{3D36CD69-21E3-4E79-9384-443BF2FA3076}" type="presParOf" srcId="{A8AAFDC2-A2B4-4A6E-A1A2-003447708FDB}" destId="{CCA77AA7-D1EC-42CE-85CC-82E8CEE1147E}" srcOrd="4" destOrd="0" presId="urn:microsoft.com/office/officeart/2011/layout/HexagonRadial"/>
    <dgm:cxn modelId="{0150133E-BCAD-4F81-BAAF-44CE80B63096}" type="presParOf" srcId="{A8AAFDC2-A2B4-4A6E-A1A2-003447708FDB}" destId="{AB36CD30-7401-4701-A092-E19EADE5962F}" srcOrd="5" destOrd="0" presId="urn:microsoft.com/office/officeart/2011/layout/HexagonRadial"/>
    <dgm:cxn modelId="{C227B248-1A69-4BFC-8168-85186506B58B}" type="presParOf" srcId="{AB36CD30-7401-4701-A092-E19EADE5962F}" destId="{AB0F7293-38C4-4BF9-9B07-7A402A706130}" srcOrd="0" destOrd="0" presId="urn:microsoft.com/office/officeart/2011/layout/HexagonRadial"/>
    <dgm:cxn modelId="{D7BD1DC2-61B8-4B93-8867-C9D8AD28DD36}" type="presParOf" srcId="{A8AAFDC2-A2B4-4A6E-A1A2-003447708FDB}" destId="{EFBDB7BE-1750-4276-A76B-89EC139B501E}" srcOrd="6" destOrd="0" presId="urn:microsoft.com/office/officeart/2011/layout/HexagonRadial"/>
    <dgm:cxn modelId="{B4A79BC8-BF56-46EA-BE2F-041EA4B26B91}" type="presParOf" srcId="{A8AAFDC2-A2B4-4A6E-A1A2-003447708FDB}" destId="{2E2102CE-A3E9-4762-905F-602F522932BD}" srcOrd="7" destOrd="0" presId="urn:microsoft.com/office/officeart/2011/layout/HexagonRadial"/>
    <dgm:cxn modelId="{09BD41A5-16D4-4AF8-AEA4-D068E752E3B5}" type="presParOf" srcId="{2E2102CE-A3E9-4762-905F-602F522932BD}" destId="{00500045-0546-4D2A-9DF0-A5C854F7D875}" srcOrd="0" destOrd="0" presId="urn:microsoft.com/office/officeart/2011/layout/HexagonRadial"/>
    <dgm:cxn modelId="{3ED9F215-806D-4094-9EFF-18BC540B9B60}" type="presParOf" srcId="{A8AAFDC2-A2B4-4A6E-A1A2-003447708FDB}" destId="{23690C30-94DC-4E84-8A83-6345C860BE45}" srcOrd="8" destOrd="0" presId="urn:microsoft.com/office/officeart/2011/layout/HexagonRadial"/>
    <dgm:cxn modelId="{3237F15C-7C3C-4AC8-99E0-AB5548E6DA33}" type="presParOf" srcId="{A8AAFDC2-A2B4-4A6E-A1A2-003447708FDB}" destId="{A9DA2A55-11BD-45FF-AE2E-D32A88583805}" srcOrd="9" destOrd="0" presId="urn:microsoft.com/office/officeart/2011/layout/HexagonRadial"/>
    <dgm:cxn modelId="{8CD36076-7D34-4163-AABE-E613EF404185}" type="presParOf" srcId="{A9DA2A55-11BD-45FF-AE2E-D32A88583805}" destId="{1EBC341B-153C-4F06-9CDA-6A6A4EDA5588}" srcOrd="0" destOrd="0" presId="urn:microsoft.com/office/officeart/2011/layout/HexagonRadial"/>
    <dgm:cxn modelId="{9C4553F3-825D-4A42-A80D-05F8DCF63B38}" type="presParOf" srcId="{A8AAFDC2-A2B4-4A6E-A1A2-003447708FDB}" destId="{013559EA-EC71-4565-AA0D-F5CE3A81EB9E}" srcOrd="10" destOrd="0" presId="urn:microsoft.com/office/officeart/2011/layout/HexagonRadial"/>
    <dgm:cxn modelId="{8C7458CF-73C5-4AB7-A0E2-B101C531A386}" type="presParOf" srcId="{A8AAFDC2-A2B4-4A6E-A1A2-003447708FDB}" destId="{2787F80E-D68E-48F5-9794-406ADE88B5C7}" srcOrd="11" destOrd="0" presId="urn:microsoft.com/office/officeart/2011/layout/HexagonRadial"/>
    <dgm:cxn modelId="{F424F804-80AC-4D91-A461-1644C91BB0AB}" type="presParOf" srcId="{2787F80E-D68E-48F5-9794-406ADE88B5C7}" destId="{6086BA40-C225-4753-9A48-510A42923833}" srcOrd="0" destOrd="0" presId="urn:microsoft.com/office/officeart/2011/layout/HexagonRadial"/>
    <dgm:cxn modelId="{D71ABECE-3A89-4EB0-8722-D0D77E5ACFEB}" type="presParOf" srcId="{A8AAFDC2-A2B4-4A6E-A1A2-003447708FDB}" destId="{D39628C8-F990-46F2-9174-3E233E36DA60}" srcOrd="12" destOrd="0" presId="urn:microsoft.com/office/officeart/2011/layout/HexagonRadial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0B7B10-4850-4F67-A920-6930FE3BD270}">
      <dsp:nvSpPr>
        <dsp:cNvPr id="0" name=""/>
        <dsp:cNvSpPr/>
      </dsp:nvSpPr>
      <dsp:spPr>
        <a:xfrm>
          <a:off x="3434982" y="1788693"/>
          <a:ext cx="2273506" cy="1966675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Obilí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3811734" y="2114599"/>
        <a:ext cx="1520002" cy="1314863"/>
      </dsp:txXfrm>
    </dsp:sp>
    <dsp:sp modelId="{B4BA4580-0A6A-449C-975A-9F85E0E6BBED}">
      <dsp:nvSpPr>
        <dsp:cNvPr id="0" name=""/>
        <dsp:cNvSpPr/>
      </dsp:nvSpPr>
      <dsp:spPr>
        <a:xfrm>
          <a:off x="4858634" y="847771"/>
          <a:ext cx="857787" cy="739097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CBB67-247A-4D7B-829F-15C2D2DBF812}">
      <dsp:nvSpPr>
        <dsp:cNvPr id="0" name=""/>
        <dsp:cNvSpPr/>
      </dsp:nvSpPr>
      <dsp:spPr>
        <a:xfrm>
          <a:off x="3644405" y="0"/>
          <a:ext cx="1863122" cy="161181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tx1"/>
              </a:solidFill>
            </a:rPr>
            <a:t>Brambory</a:t>
          </a:r>
          <a:endParaRPr lang="cs-CZ" sz="2200" b="1" kern="1200" dirty="0">
            <a:solidFill>
              <a:schemeClr val="tx1"/>
            </a:solidFill>
          </a:endParaRPr>
        </a:p>
      </dsp:txBody>
      <dsp:txXfrm>
        <a:off x="3953164" y="267113"/>
        <a:ext cx="1245604" cy="1077593"/>
      </dsp:txXfrm>
    </dsp:sp>
    <dsp:sp modelId="{AB0F7293-38C4-4BF9-9B07-7A402A706130}">
      <dsp:nvSpPr>
        <dsp:cNvPr id="0" name=""/>
        <dsp:cNvSpPr/>
      </dsp:nvSpPr>
      <dsp:spPr>
        <a:xfrm>
          <a:off x="5859738" y="2229490"/>
          <a:ext cx="857787" cy="739097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A77AA7-D1EC-42CE-85CC-82E8CEE1147E}">
      <dsp:nvSpPr>
        <dsp:cNvPr id="0" name=""/>
        <dsp:cNvSpPr/>
      </dsp:nvSpPr>
      <dsp:spPr>
        <a:xfrm>
          <a:off x="5353104" y="991377"/>
          <a:ext cx="1863122" cy="161181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Kukuřice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5661863" y="1258490"/>
        <a:ext cx="1245604" cy="1077593"/>
      </dsp:txXfrm>
    </dsp:sp>
    <dsp:sp modelId="{00500045-0546-4D2A-9DF0-A5C854F7D875}">
      <dsp:nvSpPr>
        <dsp:cNvPr id="0" name=""/>
        <dsp:cNvSpPr/>
      </dsp:nvSpPr>
      <dsp:spPr>
        <a:xfrm>
          <a:off x="5164306" y="3789190"/>
          <a:ext cx="857787" cy="739097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BDB7BE-1750-4276-A76B-89EC139B501E}">
      <dsp:nvSpPr>
        <dsp:cNvPr id="0" name=""/>
        <dsp:cNvSpPr/>
      </dsp:nvSpPr>
      <dsp:spPr>
        <a:xfrm>
          <a:off x="5353104" y="2940309"/>
          <a:ext cx="1863122" cy="161181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Chmel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5661863" y="3207422"/>
        <a:ext cx="1245604" cy="1077593"/>
      </dsp:txXfrm>
    </dsp:sp>
    <dsp:sp modelId="{1EBC341B-153C-4F06-9CDA-6A6A4EDA5588}">
      <dsp:nvSpPr>
        <dsp:cNvPr id="0" name=""/>
        <dsp:cNvSpPr/>
      </dsp:nvSpPr>
      <dsp:spPr>
        <a:xfrm>
          <a:off x="3439212" y="3951093"/>
          <a:ext cx="857787" cy="739097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690C30-94DC-4E84-8A83-6345C860BE45}">
      <dsp:nvSpPr>
        <dsp:cNvPr id="0" name=""/>
        <dsp:cNvSpPr/>
      </dsp:nvSpPr>
      <dsp:spPr>
        <a:xfrm>
          <a:off x="3644405" y="3932796"/>
          <a:ext cx="1863122" cy="161181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jablka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953164" y="4199909"/>
        <a:ext cx="1245604" cy="1077593"/>
      </dsp:txXfrm>
    </dsp:sp>
    <dsp:sp modelId="{6086BA40-C225-4753-9A48-510A42923833}">
      <dsp:nvSpPr>
        <dsp:cNvPr id="0" name=""/>
        <dsp:cNvSpPr/>
      </dsp:nvSpPr>
      <dsp:spPr>
        <a:xfrm>
          <a:off x="2421714" y="2569929"/>
          <a:ext cx="857787" cy="739097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3559EA-EC71-4565-AA0D-F5CE3A81EB9E}">
      <dsp:nvSpPr>
        <dsp:cNvPr id="0" name=""/>
        <dsp:cNvSpPr/>
      </dsp:nvSpPr>
      <dsp:spPr>
        <a:xfrm>
          <a:off x="1927772" y="2941418"/>
          <a:ext cx="1863122" cy="161181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Řepka olejná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2236531" y="3208531"/>
        <a:ext cx="1245604" cy="1077593"/>
      </dsp:txXfrm>
    </dsp:sp>
    <dsp:sp modelId="{D39628C8-F990-46F2-9174-3E233E36DA60}">
      <dsp:nvSpPr>
        <dsp:cNvPr id="0" name=""/>
        <dsp:cNvSpPr/>
      </dsp:nvSpPr>
      <dsp:spPr>
        <a:xfrm>
          <a:off x="1927772" y="989159"/>
          <a:ext cx="1863122" cy="161181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Vinná réva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2236531" y="1256272"/>
        <a:ext cx="1245604" cy="1077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095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381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181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430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532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713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990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45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53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450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88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76ABA8-F201-43DD-9807-41613116A35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462EB-65BD-4A1C-AAF4-E47553455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747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NĚMECKO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286000" y="2413338"/>
            <a:ext cx="47342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VY_32_INOVACE_12_A_04_Německo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4869160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41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3632619"/>
              </p:ext>
            </p:extLst>
          </p:nvPr>
        </p:nvGraphicFramePr>
        <p:xfrm>
          <a:off x="1259632" y="1628800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Německo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Poloha,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povrch, vodstvo, průmysl, zemědělství, město, kulturní památka, republika.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705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SPOLKOVÁ REPUBLIKA NĚMECKO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Berlín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82,5 milionů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357 000 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němčina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Zakládající země Evropské unie</a:t>
            </a:r>
          </a:p>
          <a:p>
            <a:pPr marL="0" indent="0">
              <a:buNone/>
            </a:pPr>
            <a:r>
              <a:rPr lang="cs-CZ" dirty="0" smtClean="0"/>
              <a:t>Skládá se ze 16 spolkových republik 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5652120" y="1484784"/>
            <a:ext cx="3143236" cy="3826621"/>
            <a:chOff x="5652120" y="1484784"/>
            <a:chExt cx="3143236" cy="3826621"/>
          </a:xfrm>
        </p:grpSpPr>
        <p:pic>
          <p:nvPicPr>
            <p:cNvPr id="5" name="Picture 2" descr="E:\Barevné hotovo\Němec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76" b="98596" l="748" r="952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5652120" y="1484784"/>
              <a:ext cx="3143236" cy="38266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790606" y="2375667"/>
              <a:ext cx="7473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Berlín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167152" y="2276872"/>
              <a:ext cx="63030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Labe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84168" y="3128570"/>
              <a:ext cx="5320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Rýn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 rot="20895562">
              <a:off x="6616173" y="4252446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Dunaj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871237" y="2744999"/>
              <a:ext cx="6110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Harz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234101" y="4756502"/>
              <a:ext cx="5954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Alpy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 rot="2142150">
              <a:off x="7424586" y="4154948"/>
              <a:ext cx="9148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Šumava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 rot="19555471">
              <a:off x="7442040" y="3409937"/>
              <a:ext cx="1062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Krušné h.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2402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 marL="0" indent="0">
              <a:buNone/>
            </a:pPr>
            <a:r>
              <a:rPr lang="cs-CZ" b="1" dirty="0" smtClean="0"/>
              <a:t>Sousední státy</a:t>
            </a:r>
          </a:p>
          <a:p>
            <a:pPr marL="0" indent="0">
              <a:buNone/>
            </a:pPr>
            <a:r>
              <a:rPr lang="cs-CZ" dirty="0" smtClean="0"/>
              <a:t>1. Polsko</a:t>
            </a:r>
          </a:p>
          <a:p>
            <a:pPr marL="0" indent="0">
              <a:buNone/>
            </a:pPr>
            <a:r>
              <a:rPr lang="cs-CZ" dirty="0" smtClean="0"/>
              <a:t>2.Česká republika</a:t>
            </a:r>
          </a:p>
          <a:p>
            <a:pPr marL="0" indent="0">
              <a:buNone/>
            </a:pPr>
            <a:r>
              <a:rPr lang="cs-CZ" dirty="0" smtClean="0"/>
              <a:t>3.Rakousko</a:t>
            </a:r>
          </a:p>
          <a:p>
            <a:pPr marL="0" indent="0">
              <a:buNone/>
            </a:pPr>
            <a:r>
              <a:rPr lang="cs-CZ" dirty="0" smtClean="0"/>
              <a:t>4.Švýcarsko</a:t>
            </a:r>
          </a:p>
          <a:p>
            <a:pPr marL="0" indent="0">
              <a:buNone/>
            </a:pPr>
            <a:r>
              <a:rPr lang="cs-CZ" dirty="0" smtClean="0"/>
              <a:t>5.Francie</a:t>
            </a:r>
          </a:p>
          <a:p>
            <a:pPr marL="0" indent="0">
              <a:buNone/>
            </a:pPr>
            <a:r>
              <a:rPr lang="cs-CZ" dirty="0" smtClean="0"/>
              <a:t>6.Lucembursko</a:t>
            </a:r>
          </a:p>
          <a:p>
            <a:pPr marL="0" indent="0">
              <a:buNone/>
            </a:pPr>
            <a:r>
              <a:rPr lang="cs-CZ" dirty="0" smtClean="0"/>
              <a:t>7.Belgie</a:t>
            </a:r>
          </a:p>
          <a:p>
            <a:pPr marL="0" indent="0">
              <a:buNone/>
            </a:pPr>
            <a:r>
              <a:rPr lang="cs-CZ" dirty="0" smtClean="0"/>
              <a:t>8.Nizozemsko</a:t>
            </a:r>
          </a:p>
          <a:p>
            <a:pPr marL="0" indent="0">
              <a:buNone/>
            </a:pPr>
            <a:r>
              <a:rPr lang="cs-CZ" dirty="0" smtClean="0"/>
              <a:t>9.Dánsko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3642073" y="745854"/>
            <a:ext cx="5446422" cy="5275434"/>
            <a:chOff x="3642073" y="745854"/>
            <a:chExt cx="5446422" cy="5275434"/>
          </a:xfrm>
        </p:grpSpPr>
        <p:grpSp>
          <p:nvGrpSpPr>
            <p:cNvPr id="6" name="Skupina 5"/>
            <p:cNvGrpSpPr/>
            <p:nvPr/>
          </p:nvGrpSpPr>
          <p:grpSpPr>
            <a:xfrm>
              <a:off x="3642073" y="745854"/>
              <a:ext cx="5446422" cy="5275434"/>
              <a:chOff x="4355976" y="566933"/>
              <a:chExt cx="5229300" cy="4983286"/>
            </a:xfrm>
          </p:grpSpPr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234857">
                <a:off x="5823430" y="2682809"/>
                <a:ext cx="563160" cy="6326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2" name="Picture 8"/>
              <p:cNvPicPr>
                <a:picLocks noChangeAspect="1" noChangeArrowheads="1"/>
              </p:cNvPicPr>
              <p:nvPr/>
            </p:nvPicPr>
            <p:blipFill>
              <a:blip r:embed="rId3" cstate="print">
                <a:duotone>
                  <a:prstClr val="black"/>
                  <a:schemeClr val="accent6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984655">
                <a:off x="5923517" y="2717346"/>
                <a:ext cx="506789" cy="6824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5" name="Skupina 4"/>
              <p:cNvGrpSpPr/>
              <p:nvPr/>
            </p:nvGrpSpPr>
            <p:grpSpPr>
              <a:xfrm>
                <a:off x="4355976" y="566933"/>
                <a:ext cx="5229300" cy="4983286"/>
                <a:chOff x="4529751" y="712375"/>
                <a:chExt cx="4832740" cy="4672245"/>
              </a:xfrm>
            </p:grpSpPr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83075">
                  <a:off x="6224351" y="2132856"/>
                  <a:ext cx="1557725" cy="182391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4" name="Picture 2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6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199800">
                  <a:off x="7437238" y="2141115"/>
                  <a:ext cx="1925253" cy="148816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duotone>
                    <a:prstClr val="black"/>
                    <a:schemeClr val="accent3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6200000">
                  <a:off x="7428184" y="2780915"/>
                  <a:ext cx="707785" cy="123557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8" name="Picture 4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duotone>
                    <a:prstClr val="black"/>
                    <a:srgbClr val="FFFF00">
                      <a:tint val="45000"/>
                      <a:satMod val="40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319748">
                  <a:off x="6604136" y="3480470"/>
                  <a:ext cx="1980568" cy="76249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9" name="Picture 5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duotone>
                    <a:prstClr val="black"/>
                    <a:schemeClr val="accent2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267864">
                  <a:off x="6076579" y="3780898"/>
                  <a:ext cx="999599" cy="5249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30" name="Picture 6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duotone>
                    <a:prstClr val="black"/>
                    <a:schemeClr val="accent5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086094">
                  <a:off x="4529751" y="2490749"/>
                  <a:ext cx="2108300" cy="289387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33" name="Picture 9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duotone>
                    <a:prstClr val="black"/>
                    <a:srgbClr val="00B050">
                      <a:tint val="45000"/>
                      <a:satMod val="40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941211">
                  <a:off x="5724444" y="2176162"/>
                  <a:ext cx="996466" cy="99019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34" name="Picture 10"/>
                <p:cNvPicPr>
                  <a:picLocks noChangeAspect="1" noChangeArrowheads="1"/>
                </p:cNvPicPr>
                <p:nvPr/>
              </p:nvPicPr>
              <p:blipFill>
                <a:blip r:embed="rId11" cstate="print">
                  <a:duotone>
                    <a:prstClr val="black"/>
                    <a:schemeClr val="accent3">
                      <a:lumMod val="75000"/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487013" y="712375"/>
                  <a:ext cx="1498934" cy="163751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sp>
          <p:nvSpPr>
            <p:cNvPr id="7" name="TextovéPole 6"/>
            <p:cNvSpPr txBox="1"/>
            <p:nvPr/>
          </p:nvSpPr>
          <p:spPr>
            <a:xfrm>
              <a:off x="4858241" y="438755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797747" y="428112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95906" y="417856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307393" y="360135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740352" y="2957630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283528" y="309831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585214" y="337351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560943" y="277296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248162" y="177281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355976" y="2267619"/>
              <a:ext cx="1450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Severní moře</a:t>
              </a:r>
              <a:endParaRPr lang="cs-CZ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460969" y="1841116"/>
              <a:ext cx="14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Baltské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68725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8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2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6000"/>
                            </p:stCondLst>
                            <p:childTnLst>
                              <p:par>
                                <p:cTn id="41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Pohoří</a:t>
            </a:r>
            <a:r>
              <a:rPr lang="cs-CZ" dirty="0" smtClean="0"/>
              <a:t>: Alpy - nejvyšší hora Zugspitze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Šumava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err="1" smtClean="0"/>
              <a:t>Harz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Krušné hory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Žitavské hory</a:t>
            </a:r>
          </a:p>
          <a:p>
            <a:pPr marL="0" indent="0">
              <a:buNone/>
            </a:pPr>
            <a:r>
              <a:rPr lang="cs-CZ" dirty="0" smtClean="0"/>
              <a:t>14 Národních parků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Středoněmecká vysočina</a:t>
            </a:r>
          </a:p>
          <a:p>
            <a:pPr marL="0" indent="0">
              <a:buNone/>
            </a:pPr>
            <a:r>
              <a:rPr lang="cs-CZ" b="1" dirty="0" smtClean="0"/>
              <a:t>Severoněmecká nížina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72817"/>
            <a:ext cx="2808311" cy="22172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orthographicFront"/>
            <a:lightRig rig="threePt" dir="t"/>
          </a:scene3d>
          <a:sp3d>
            <a:bevelT w="114300" prst="artDeco"/>
          </a:sp3d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587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8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0"/>
                            </p:stCondLst>
                            <p:childTnLst>
                              <p:par>
                                <p:cTn id="45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0960" y="1124744"/>
            <a:ext cx="8903528" cy="57332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Jezera                                             </a:t>
            </a:r>
            <a:r>
              <a:rPr lang="cs-CZ" b="1" dirty="0" err="1" smtClean="0"/>
              <a:t>Jezera</a:t>
            </a:r>
            <a:r>
              <a:rPr lang="cs-CZ" b="1" dirty="0" smtClean="0"/>
              <a:t> ledovcová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</a:t>
            </a:r>
            <a:r>
              <a:rPr lang="cs-CZ" b="1" dirty="0" err="1" smtClean="0"/>
              <a:t>Roklanské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</a:t>
            </a:r>
            <a:r>
              <a:rPr lang="cs-CZ" b="1" dirty="0" err="1" smtClean="0"/>
              <a:t>Starnberské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</a:t>
            </a:r>
            <a:r>
              <a:rPr lang="cs-CZ" b="1" dirty="0" err="1" smtClean="0"/>
              <a:t>Steinhuderské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</a:t>
            </a:r>
            <a:r>
              <a:rPr lang="cs-CZ" b="1" dirty="0" err="1" smtClean="0"/>
              <a:t>Eibsee</a:t>
            </a:r>
            <a:r>
              <a:rPr lang="cs-CZ" b="1" dirty="0" smtClean="0"/>
              <a:t>                                                     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49995"/>
            <a:ext cx="5652120" cy="4808003"/>
          </a:xfrm>
          <a:prstGeom prst="round2DiagRect">
            <a:avLst>
              <a:gd name="adj1" fmla="val 16667"/>
              <a:gd name="adj2" fmla="val 5355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93293" y="2049996"/>
            <a:ext cx="5406427" cy="3819338"/>
            <a:chOff x="93293" y="2049996"/>
            <a:chExt cx="5406427" cy="3819338"/>
          </a:xfrm>
        </p:grpSpPr>
        <p:sp>
          <p:nvSpPr>
            <p:cNvPr id="3" name="Slza 2"/>
            <p:cNvSpPr/>
            <p:nvPr/>
          </p:nvSpPr>
          <p:spPr>
            <a:xfrm>
              <a:off x="93293" y="2049996"/>
              <a:ext cx="1657672" cy="936104"/>
            </a:xfrm>
            <a:prstGeom prst="teardrop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Bodamské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" name="Slza 3"/>
            <p:cNvSpPr/>
            <p:nvPr/>
          </p:nvSpPr>
          <p:spPr>
            <a:xfrm>
              <a:off x="4001763" y="5127550"/>
              <a:ext cx="1434333" cy="741784"/>
            </a:xfrm>
            <a:prstGeom prst="teardrop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err="1" smtClean="0">
                  <a:solidFill>
                    <a:schemeClr val="tx1"/>
                  </a:solidFill>
                </a:rPr>
                <a:t>Titisee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Slza 5"/>
            <p:cNvSpPr/>
            <p:nvPr/>
          </p:nvSpPr>
          <p:spPr>
            <a:xfrm>
              <a:off x="4225280" y="2649844"/>
              <a:ext cx="1274440" cy="770384"/>
            </a:xfrm>
            <a:prstGeom prst="teardrop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err="1" smtClean="0">
                  <a:solidFill>
                    <a:schemeClr val="tx1"/>
                  </a:solidFill>
                </a:rPr>
                <a:t>Müritz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Slza 6"/>
            <p:cNvSpPr/>
            <p:nvPr/>
          </p:nvSpPr>
          <p:spPr>
            <a:xfrm>
              <a:off x="354506" y="3789040"/>
              <a:ext cx="1584176" cy="784076"/>
            </a:xfrm>
            <a:prstGeom prst="teardrop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err="1" smtClean="0">
                  <a:solidFill>
                    <a:schemeClr val="tx1"/>
                  </a:solidFill>
                </a:rPr>
                <a:t>Chiemské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8" name="Slza 7"/>
            <p:cNvSpPr/>
            <p:nvPr/>
          </p:nvSpPr>
          <p:spPr>
            <a:xfrm>
              <a:off x="1995048" y="4653539"/>
              <a:ext cx="1656184" cy="720081"/>
            </a:xfrm>
            <a:prstGeom prst="teardrop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err="1" smtClean="0">
                  <a:solidFill>
                    <a:schemeClr val="tx1"/>
                  </a:solidFill>
                </a:rPr>
                <a:t>Königssee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9" name="Slza 8"/>
            <p:cNvSpPr/>
            <p:nvPr/>
          </p:nvSpPr>
          <p:spPr>
            <a:xfrm>
              <a:off x="2043628" y="2503093"/>
              <a:ext cx="1559024" cy="698376"/>
            </a:xfrm>
            <a:prstGeom prst="teardrop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Javorské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634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5" presetClass="entr" presetSubtype="5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613" y="-113970"/>
            <a:ext cx="8229600" cy="1143000"/>
          </a:xfrm>
        </p:spPr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20075" y="808144"/>
            <a:ext cx="8856984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Automobilky: </a:t>
            </a:r>
            <a:r>
              <a:rPr lang="cs-CZ" sz="2800" dirty="0" smtClean="0"/>
              <a:t>Volkswagen, Mercedes-Benz, BMW, Audi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9587" y="1426336"/>
            <a:ext cx="9144000" cy="504305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83981" y="1816256"/>
            <a:ext cx="6818928" cy="1973833"/>
            <a:chOff x="383981" y="1816256"/>
            <a:chExt cx="6818928" cy="1973833"/>
          </a:xfrm>
        </p:grpSpPr>
        <p:sp>
          <p:nvSpPr>
            <p:cNvPr id="5" name="TextovéPole 4"/>
            <p:cNvSpPr txBox="1"/>
            <p:nvPr/>
          </p:nvSpPr>
          <p:spPr>
            <a:xfrm>
              <a:off x="5208517" y="1888264"/>
              <a:ext cx="19943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Automobilový</a:t>
              </a:r>
              <a:endParaRPr lang="cs-CZ" sz="24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83981" y="2608344"/>
              <a:ext cx="230441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Elektrotechnický</a:t>
              </a:r>
              <a:endParaRPr lang="cs-CZ" sz="24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120285" y="1816256"/>
              <a:ext cx="170508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Strojírenský</a:t>
              </a:r>
              <a:endParaRPr lang="cs-CZ" sz="24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992493" y="3328424"/>
              <a:ext cx="14157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Chemický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8121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52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645557"/>
              </p:ext>
            </p:extLst>
          </p:nvPr>
        </p:nvGraphicFramePr>
        <p:xfrm>
          <a:off x="0" y="1196752"/>
          <a:ext cx="91440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968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</a:t>
            </a:r>
            <a:r>
              <a:rPr lang="cs-CZ" b="1" dirty="0" smtClean="0"/>
              <a:t> Řeky                   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Moře             </a:t>
            </a:r>
            <a:endParaRPr lang="cs-CZ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3851920" y="2276872"/>
            <a:ext cx="5040560" cy="4392488"/>
            <a:chOff x="3851920" y="2276872"/>
            <a:chExt cx="5040560" cy="4392488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2276872"/>
              <a:ext cx="5040560" cy="4392488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rgbClr val="FFFFFF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020272" y="3592180"/>
              <a:ext cx="8883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Labe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749218" y="2752119"/>
              <a:ext cx="91736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Odra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780731" y="3853790"/>
              <a:ext cx="7450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Rýn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464464" y="2564904"/>
              <a:ext cx="968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Emže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780731" y="5589240"/>
              <a:ext cx="10647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Dunaj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3" name="Ovál 22"/>
          <p:cNvSpPr/>
          <p:nvPr/>
        </p:nvSpPr>
        <p:spPr>
          <a:xfrm>
            <a:off x="1763688" y="3304148"/>
            <a:ext cx="1634480" cy="14209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Baltské</a:t>
            </a:r>
            <a:endParaRPr lang="cs-CZ" sz="2400" b="1" dirty="0"/>
          </a:p>
        </p:txBody>
      </p:sp>
      <p:sp>
        <p:nvSpPr>
          <p:cNvPr id="24" name="Ovál 23"/>
          <p:cNvSpPr/>
          <p:nvPr/>
        </p:nvSpPr>
        <p:spPr>
          <a:xfrm>
            <a:off x="395536" y="4430601"/>
            <a:ext cx="1656184" cy="15259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Severní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88050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BERLÍN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Říšský sněm</a:t>
            </a:r>
          </a:p>
          <a:p>
            <a:pPr marL="0" indent="0">
              <a:buNone/>
            </a:pPr>
            <a:r>
              <a:rPr lang="cs-CZ" dirty="0" smtClean="0"/>
              <a:t>Braniborská brána</a:t>
            </a:r>
          </a:p>
          <a:p>
            <a:pPr marL="0" indent="0">
              <a:buNone/>
            </a:pPr>
            <a:r>
              <a:rPr lang="cs-CZ" dirty="0" smtClean="0"/>
              <a:t>Muzea</a:t>
            </a:r>
          </a:p>
          <a:p>
            <a:pPr marL="0" indent="0">
              <a:buNone/>
            </a:pPr>
            <a:r>
              <a:rPr lang="cs-CZ" dirty="0" smtClean="0"/>
              <a:t>Univerzity</a:t>
            </a:r>
          </a:p>
          <a:p>
            <a:pPr marL="0" indent="0">
              <a:buNone/>
            </a:pPr>
            <a:r>
              <a:rPr lang="cs-CZ" dirty="0" smtClean="0"/>
              <a:t>ZOO</a:t>
            </a:r>
          </a:p>
          <a:p>
            <a:pPr marL="0" indent="0">
              <a:buNone/>
            </a:pPr>
            <a:r>
              <a:rPr lang="cs-CZ" dirty="0" smtClean="0"/>
              <a:t>Letiště</a:t>
            </a:r>
          </a:p>
          <a:p>
            <a:pPr marL="0" indent="0">
              <a:buNone/>
            </a:pPr>
            <a:r>
              <a:rPr lang="cs-CZ" dirty="0" smtClean="0"/>
              <a:t>Metro</a:t>
            </a:r>
          </a:p>
          <a:p>
            <a:pPr marL="0" indent="0">
              <a:buNone/>
            </a:pPr>
            <a:r>
              <a:rPr lang="cs-CZ" dirty="0" smtClean="0"/>
              <a:t>Televizní věž - vysoká 368 m</a:t>
            </a:r>
          </a:p>
          <a:p>
            <a:pPr marL="0" indent="0">
              <a:buNone/>
            </a:pPr>
            <a:r>
              <a:rPr lang="cs-CZ" dirty="0" smtClean="0"/>
              <a:t>Botanická zahrada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380540"/>
            <a:ext cx="1766367" cy="13247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61048"/>
            <a:ext cx="1992204" cy="13273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56992"/>
            <a:ext cx="2143125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3137941" cy="11884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915816" y="1556792"/>
            <a:ext cx="208823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771800" y="2380540"/>
            <a:ext cx="648072" cy="2207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004048" y="5188354"/>
            <a:ext cx="648072" cy="4008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9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6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0"/>
                            </p:stCondLst>
                            <p:childTnLst>
                              <p:par>
                                <p:cTn id="49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6000"/>
                            </p:stCondLst>
                            <p:childTnLst>
                              <p:par>
                                <p:cTn id="6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922568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Hamburk</a:t>
            </a:r>
            <a:r>
              <a:rPr lang="cs-CZ" dirty="0" smtClean="0"/>
              <a:t> - přístav</a:t>
            </a:r>
          </a:p>
          <a:p>
            <a:pPr marL="0" indent="0">
              <a:buNone/>
            </a:pPr>
            <a:r>
              <a:rPr lang="cs-CZ" b="1" dirty="0" smtClean="0"/>
              <a:t>Kolín nad Rýnem </a:t>
            </a:r>
            <a:r>
              <a:rPr lang="cs-CZ" dirty="0" smtClean="0"/>
              <a:t>- veletrhy</a:t>
            </a:r>
          </a:p>
          <a:p>
            <a:pPr marL="0" indent="0">
              <a:buNone/>
            </a:pPr>
            <a:r>
              <a:rPr lang="cs-CZ" b="1" dirty="0" smtClean="0"/>
              <a:t>Mnichov</a:t>
            </a:r>
            <a:r>
              <a:rPr lang="cs-CZ" dirty="0" smtClean="0"/>
              <a:t> - letiště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olympijský stadion , park</a:t>
            </a:r>
          </a:p>
          <a:p>
            <a:pPr marL="0" indent="0">
              <a:buNone/>
            </a:pPr>
            <a:r>
              <a:rPr lang="cs-CZ" b="1" dirty="0" smtClean="0"/>
              <a:t>Frankfurt nad Mohanem </a:t>
            </a:r>
            <a:r>
              <a:rPr lang="cs-CZ" dirty="0" smtClean="0"/>
              <a:t>- letiště , katedrála , ZOO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- Stará Opera               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65441"/>
            <a:ext cx="2880320" cy="9145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07158"/>
            <a:ext cx="7620000" cy="14763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763688" y="4221088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96752"/>
            <a:ext cx="2030536" cy="13782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707904" y="2708920"/>
            <a:ext cx="785664" cy="4572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250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000"/>
                            </p:stCondLst>
                            <p:childTnLst>
                              <p:par>
                                <p:cTn id="31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6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554461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Drážďany</a:t>
            </a:r>
            <a:r>
              <a:rPr lang="cs-CZ" dirty="0" smtClean="0"/>
              <a:t> - Saská státní opera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ZWINGER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řeka Labe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přístav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obrazárna v Albertinu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Protestantský barokní kostel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Lipsko</a:t>
            </a:r>
            <a:r>
              <a:rPr lang="cs-CZ" dirty="0" smtClean="0"/>
              <a:t> - město hudby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2524532" cy="16370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844" y="1688697"/>
            <a:ext cx="1594308" cy="20020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71978"/>
            <a:ext cx="1588428" cy="28920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142998" y="1340768"/>
            <a:ext cx="86916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707904" y="2087260"/>
            <a:ext cx="637940" cy="1896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876256" y="4365104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39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21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21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LÁZEŇSKÁ MĚSTA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071" y="2348880"/>
            <a:ext cx="3902147" cy="29266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laketa 3"/>
          <p:cNvSpPr/>
          <p:nvPr/>
        </p:nvSpPr>
        <p:spPr>
          <a:xfrm>
            <a:off x="611560" y="3231201"/>
            <a:ext cx="1490464" cy="914400"/>
          </a:xfrm>
          <a:prstGeom prst="plaqu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Wiesbaden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laketa 4"/>
          <p:cNvSpPr/>
          <p:nvPr/>
        </p:nvSpPr>
        <p:spPr>
          <a:xfrm>
            <a:off x="1489956" y="1516151"/>
            <a:ext cx="1224136" cy="914400"/>
          </a:xfrm>
          <a:prstGeom prst="plaqu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Bad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Urach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Plaketa 5"/>
          <p:cNvSpPr/>
          <p:nvPr/>
        </p:nvSpPr>
        <p:spPr>
          <a:xfrm>
            <a:off x="6716464" y="1461089"/>
            <a:ext cx="1033264" cy="914400"/>
          </a:xfrm>
          <a:prstGeom prst="plaqu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Bad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Elster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Plaketa 6"/>
          <p:cNvSpPr/>
          <p:nvPr/>
        </p:nvSpPr>
        <p:spPr>
          <a:xfrm>
            <a:off x="7574632" y="3212976"/>
            <a:ext cx="1281577" cy="914400"/>
          </a:xfrm>
          <a:prstGeom prst="plaqu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Baden - Baden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Plaketa 7"/>
          <p:cNvSpPr/>
          <p:nvPr/>
        </p:nvSpPr>
        <p:spPr>
          <a:xfrm>
            <a:off x="6876256" y="5215555"/>
            <a:ext cx="1058416" cy="914400"/>
          </a:xfrm>
          <a:prstGeom prst="plaqu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Bad</a:t>
            </a:r>
            <a:r>
              <a:rPr lang="cs-CZ" b="1" dirty="0" smtClean="0">
                <a:solidFill>
                  <a:schemeClr val="tx1"/>
                </a:solidFill>
              </a:rPr>
              <a:t> Ems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Plaketa 8"/>
          <p:cNvSpPr/>
          <p:nvPr/>
        </p:nvSpPr>
        <p:spPr>
          <a:xfrm>
            <a:off x="1439919" y="5275490"/>
            <a:ext cx="1368152" cy="914400"/>
          </a:xfrm>
          <a:prstGeom prst="plaqu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Bad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Schandau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4619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- ZÁMKY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Moritzburg</a:t>
            </a:r>
            <a:r>
              <a:rPr lang="cs-CZ" dirty="0" smtClean="0"/>
              <a:t>                              </a:t>
            </a:r>
            <a:r>
              <a:rPr lang="cs-CZ" dirty="0" err="1" smtClean="0"/>
              <a:t>Neuschwanstein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Marienburg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</a:t>
            </a:r>
            <a:r>
              <a:rPr lang="cs-CZ" dirty="0" err="1" smtClean="0"/>
              <a:t>Hohenschwangau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225" y="1484784"/>
            <a:ext cx="2009799" cy="133902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306" y="1900954"/>
            <a:ext cx="2152544" cy="14099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489" y="3140968"/>
            <a:ext cx="1924535" cy="14543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10816"/>
            <a:ext cx="2952328" cy="166068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805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52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0"/>
                            </p:stCondLst>
                            <p:childTnLst>
                              <p:par>
                                <p:cTn id="54" presetID="53" presetClass="entr" presetSubtype="52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4000"/>
                            </p:stCondLst>
                            <p:childTnLst>
                              <p:par>
                                <p:cTn id="6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8000"/>
                            </p:stCondLst>
                            <p:childTnLst>
                              <p:par>
                                <p:cTn id="79" presetID="53" presetClass="entr" presetSubtype="52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- 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Hohenzollern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r>
              <a:rPr lang="cs-CZ" dirty="0" err="1" smtClean="0"/>
              <a:t>Marksburg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Frankenstein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Vilbel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2705978" cy="18231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29000"/>
            <a:ext cx="2600951" cy="1729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629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6" presetClass="entr" presetSubtype="2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6" presetClass="entr" presetSubtype="2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6" presetClass="entr" presetSubtype="2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J. S. Bach </a:t>
            </a:r>
            <a:r>
              <a:rPr lang="cs-CZ" dirty="0" smtClean="0"/>
              <a:t>- hudební skladatel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Ludwig van Beethoven </a:t>
            </a:r>
            <a:r>
              <a:rPr lang="cs-CZ" dirty="0" smtClean="0"/>
              <a:t>- hudební skladatel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Albert Einstein </a:t>
            </a:r>
            <a:r>
              <a:rPr lang="cs-CZ" dirty="0" smtClean="0"/>
              <a:t>- fyzik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Adolf Hitler </a:t>
            </a:r>
            <a:r>
              <a:rPr lang="cs-CZ" dirty="0" smtClean="0"/>
              <a:t>- nacistický politik, diktátor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J. Wolfgang van Goethe </a:t>
            </a:r>
            <a:r>
              <a:rPr lang="cs-CZ" dirty="0" smtClean="0"/>
              <a:t>- básník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Bratři Grimmové </a:t>
            </a:r>
            <a:r>
              <a:rPr lang="cs-CZ" dirty="0" smtClean="0"/>
              <a:t>- spisovatelé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11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ODPOVĚZTE: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5257800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Jaké je hlavní město Německa a co o něm víte?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514350" indent="-514350">
              <a:buAutoNum type="arabicParenR" startAt="2"/>
            </a:pPr>
            <a:r>
              <a:rPr lang="cs-CZ" dirty="0" smtClean="0"/>
              <a:t>Je to stát přímořský nebo vnitrozemský?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Napište 3 řeky Německa.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514350" indent="-514350">
              <a:buAutoNum type="arabicParenR" startAt="4"/>
            </a:pPr>
            <a:r>
              <a:rPr lang="cs-CZ" dirty="0" smtClean="0"/>
              <a:t>Který průmysl zde můžete najít?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514350" indent="-514350">
              <a:buAutoNum type="arabicParenR" startAt="5"/>
            </a:pPr>
            <a:r>
              <a:rPr lang="cs-CZ" dirty="0" smtClean="0"/>
              <a:t>Čím je zajímavé město Hamburg, Mnichov a Drážďany?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56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4594702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se Spolkovou republikou Německa. 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422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3869486"/>
              </p:ext>
            </p:extLst>
          </p:nvPr>
        </p:nvGraphicFramePr>
        <p:xfrm>
          <a:off x="971600" y="476672"/>
          <a:ext cx="7358114" cy="62948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http://cs.wikipedia.org/wiki/Soubor:ZugspitzeJubilaeumsgratHoellental.JPG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http://cs.wikipedia.org/wiki/Soubor:Passau_Altstadt_1.jpg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http://cs.wikipedia.org/wiki/Soubor:Chiemsee020.jpg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http://cs.wikipedia.org/wiki/Soubor:VW_Wolfsburg.JPG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http://cs.wikipedia.org/wiki/Soubor:Brandenburger_Tor1.JPG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http://cs.wikipedia.org/wiki/Soubor:Air_Berlin_B737_D-ABAA.jpg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http://cs.wikipedia.org/wiki/Soubor:Berliner_Fernsehturm_-_von_s%C3%BCden_2.jpg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http://cs.wikipedia.org/wiki/Soubor:Reichstag_building_Berlin_view_from_west_before_sunset.jpg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http://cs.wikipedia.org/wiki/Soubor:Munich_Olympiapark.jpg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http://cs.wikipedia.org/wiki/Soubor:Cityscape_Frankfurt_2010-2.jpg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http://cs.wikipedia.org/wiki/Soubor:Olympiastadion_Muenchen.jpg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http://cs.wikipedia.org/wiki/Soubor:Semperoper_Dresden.jpg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http://cs.wikipedia.org/wiki/Soubor:Zwinger_Dresden_Innenhof.jpg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http://cs.wikipedia.org/wiki/Soubor:FRAUENKIRCHE_UF.jpg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http://cs.wikipedia.org/wiki/Soubor:BadUrachMarktplatz.jpg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http://cs.wikipedia.org/wiki/Soubor:Schloss.Moritzburg.Ansicht.von.Suedwest.2005.08.01.530.jpg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http://cs.wikipedia.org/wiki/Soubor:Castle_Neuschwanstein.jpg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http://cs.wikipedia.org/wiki/Soubor:Castle_Marienburg_in_Lower_Saxony.jpg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http://cs.wikipedia.org/wiki/Soubor:DE_Bavaria_Hohenschwangau_castle_Nov.jpg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http://cs.wikipedia.org/wiki/Soubor:Swabian-Alb_Burg_Hohenzollern.jpg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http://cs.wikipedia.org/wiki/Soubor:Aerial_fg088.JPG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508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579</Words>
  <Application>Microsoft Office PowerPoint</Application>
  <PresentationFormat>Předvádění na obrazovce (4:3)</PresentationFormat>
  <Paragraphs>222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NĚMECKO</vt:lpstr>
      <vt:lpstr>Prezentace aplikace PowerPoint</vt:lpstr>
      <vt:lpstr>SPOLKOVÁ REPUBLIKA NĚMECKO</vt:lpstr>
      <vt:lpstr>POLOHA</vt:lpstr>
      <vt:lpstr>POVRCH</vt:lpstr>
      <vt:lpstr>VODSTVO</vt:lpstr>
      <vt:lpstr>PRŮMYSL</vt:lpstr>
      <vt:lpstr>ZEMĚDĚLSTVÍ</vt:lpstr>
      <vt:lpstr>VODSTVO</vt:lpstr>
      <vt:lpstr>HLAVNÍ MĚSTO - BERLÍN</vt:lpstr>
      <vt:lpstr>MĚSTA</vt:lpstr>
      <vt:lpstr>MĚSTA</vt:lpstr>
      <vt:lpstr>LÁZEŇSKÁ MĚSTA</vt:lpstr>
      <vt:lpstr>PAMÁTKY - ZÁMKY</vt:lpstr>
      <vt:lpstr>PAMÁTKY - HRADY</vt:lpstr>
      <vt:lpstr>OSOBNOSTI</vt:lpstr>
      <vt:lpstr>SPRÁVNĚ ODPOVĚZTE: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NĚMECKO</dc:title>
  <dc:creator>Simona</dc:creator>
  <cp:lastModifiedBy>Zdeněk Kubík</cp:lastModifiedBy>
  <cp:revision>138</cp:revision>
  <dcterms:created xsi:type="dcterms:W3CDTF">2012-04-01T12:46:26Z</dcterms:created>
  <dcterms:modified xsi:type="dcterms:W3CDTF">2012-06-25T06:05:04Z</dcterms:modified>
</cp:coreProperties>
</file>