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4" r:id="rId8"/>
    <p:sldId id="265" r:id="rId9"/>
    <p:sldId id="262" r:id="rId10"/>
    <p:sldId id="263" r:id="rId11"/>
    <p:sldId id="266" r:id="rId12"/>
    <p:sldId id="267" r:id="rId13"/>
    <p:sldId id="269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1C1601-33E6-481A-A51C-C25A4870CCFA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120B855-C462-4585-A8D8-9FEB2012EC6A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3200" b="1" dirty="0" smtClean="0"/>
            <a:t>Obilí</a:t>
          </a:r>
          <a:endParaRPr lang="cs-CZ" sz="3200" b="1" dirty="0"/>
        </a:p>
      </dgm:t>
    </dgm:pt>
    <dgm:pt modelId="{07C9E118-5695-433F-86C5-E1C8BB1BD502}" type="parTrans" cxnId="{95194562-6A6C-4277-A8C1-C68A3AF8979E}">
      <dgm:prSet/>
      <dgm:spPr/>
      <dgm:t>
        <a:bodyPr/>
        <a:lstStyle/>
        <a:p>
          <a:endParaRPr lang="cs-CZ"/>
        </a:p>
      </dgm:t>
    </dgm:pt>
    <dgm:pt modelId="{66B3A006-DE16-4644-8F48-16FF0D124400}" type="sibTrans" cxnId="{95194562-6A6C-4277-A8C1-C68A3AF8979E}">
      <dgm:prSet/>
      <dgm:spPr/>
      <dgm:t>
        <a:bodyPr/>
        <a:lstStyle/>
        <a:p>
          <a:endParaRPr lang="cs-CZ"/>
        </a:p>
      </dgm:t>
    </dgm:pt>
    <dgm:pt modelId="{6FB42F9F-32FE-406D-9FF8-5C3B1981F54D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Chmel</a:t>
          </a:r>
          <a:endParaRPr lang="cs-CZ" sz="2800" b="1" dirty="0"/>
        </a:p>
      </dgm:t>
    </dgm:pt>
    <dgm:pt modelId="{43222840-7620-4F73-8BFD-56C2B72B7EBD}" type="parTrans" cxnId="{426B8CE9-933F-4C83-A3DC-1425027031A2}">
      <dgm:prSet/>
      <dgm:spPr/>
      <dgm:t>
        <a:bodyPr/>
        <a:lstStyle/>
        <a:p>
          <a:endParaRPr lang="cs-CZ"/>
        </a:p>
      </dgm:t>
    </dgm:pt>
    <dgm:pt modelId="{E38CA260-779A-4350-9998-F9C71B797A83}" type="sibTrans" cxnId="{426B8CE9-933F-4C83-A3DC-1425027031A2}">
      <dgm:prSet/>
      <dgm:spPr/>
      <dgm:t>
        <a:bodyPr/>
        <a:lstStyle/>
        <a:p>
          <a:endParaRPr lang="cs-CZ"/>
        </a:p>
      </dgm:t>
    </dgm:pt>
    <dgm:pt modelId="{7CCC81BA-7C69-4C43-A260-DF7D7FC33058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1800" b="1" dirty="0" smtClean="0"/>
            <a:t>Brambory</a:t>
          </a:r>
          <a:endParaRPr lang="cs-CZ" sz="1800" b="1" dirty="0"/>
        </a:p>
      </dgm:t>
    </dgm:pt>
    <dgm:pt modelId="{097A0FF6-E378-4436-8831-725BE25E3EFC}" type="parTrans" cxnId="{1F66413E-B229-4BB3-A1E8-9D85BC6DCEDA}">
      <dgm:prSet/>
      <dgm:spPr/>
      <dgm:t>
        <a:bodyPr/>
        <a:lstStyle/>
        <a:p>
          <a:endParaRPr lang="cs-CZ"/>
        </a:p>
      </dgm:t>
    </dgm:pt>
    <dgm:pt modelId="{09A66245-EAEB-4B08-B28F-702C175E74BF}" type="sibTrans" cxnId="{1F66413E-B229-4BB3-A1E8-9D85BC6DCEDA}">
      <dgm:prSet/>
      <dgm:spPr/>
      <dgm:t>
        <a:bodyPr/>
        <a:lstStyle/>
        <a:p>
          <a:endParaRPr lang="cs-CZ"/>
        </a:p>
      </dgm:t>
    </dgm:pt>
    <dgm:pt modelId="{C0D92075-4A25-4258-BD2E-4BBE0908F758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Len</a:t>
          </a:r>
          <a:endParaRPr lang="cs-CZ" sz="2800" b="1" dirty="0"/>
        </a:p>
      </dgm:t>
    </dgm:pt>
    <dgm:pt modelId="{26D2125F-A117-4749-862C-BF5B15A1456F}" type="parTrans" cxnId="{116ABC8B-8D3A-4F10-A4DD-C4CFB703C0AE}">
      <dgm:prSet/>
      <dgm:spPr/>
      <dgm:t>
        <a:bodyPr/>
        <a:lstStyle/>
        <a:p>
          <a:endParaRPr lang="cs-CZ"/>
        </a:p>
      </dgm:t>
    </dgm:pt>
    <dgm:pt modelId="{209F771F-CB26-4A4D-88BF-9691C734EBF6}" type="sibTrans" cxnId="{116ABC8B-8D3A-4F10-A4DD-C4CFB703C0AE}">
      <dgm:prSet/>
      <dgm:spPr/>
      <dgm:t>
        <a:bodyPr/>
        <a:lstStyle/>
        <a:p>
          <a:endParaRPr lang="cs-CZ"/>
        </a:p>
      </dgm:t>
    </dgm:pt>
    <dgm:pt modelId="{B03635B2-5D5A-4C48-8C03-FC406C805F01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Ovoce</a:t>
          </a:r>
          <a:endParaRPr lang="cs-CZ" sz="2800" b="1" dirty="0"/>
        </a:p>
      </dgm:t>
    </dgm:pt>
    <dgm:pt modelId="{D1A02563-CDCE-4813-9BA1-9D728D9EAAC0}" type="parTrans" cxnId="{B33FC984-6032-46DC-8E02-946ED74F9500}">
      <dgm:prSet/>
      <dgm:spPr/>
      <dgm:t>
        <a:bodyPr/>
        <a:lstStyle/>
        <a:p>
          <a:endParaRPr lang="cs-CZ"/>
        </a:p>
      </dgm:t>
    </dgm:pt>
    <dgm:pt modelId="{2B90BB9F-A743-4B11-8E61-C6316544B84F}" type="sibTrans" cxnId="{B33FC984-6032-46DC-8E02-946ED74F9500}">
      <dgm:prSet/>
      <dgm:spPr/>
      <dgm:t>
        <a:bodyPr/>
        <a:lstStyle/>
        <a:p>
          <a:endParaRPr lang="cs-CZ"/>
        </a:p>
      </dgm:t>
    </dgm:pt>
    <dgm:pt modelId="{B3219B05-A956-4182-A521-59024DAB2C34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2000" b="1" dirty="0" smtClean="0"/>
            <a:t>Zelenina</a:t>
          </a:r>
          <a:endParaRPr lang="cs-CZ" sz="2000" b="1" dirty="0"/>
        </a:p>
      </dgm:t>
    </dgm:pt>
    <dgm:pt modelId="{ECB6D7E8-06FA-4C9E-A4E5-BEF8B90FD8F0}" type="parTrans" cxnId="{1C0CF141-A321-4C35-B4DE-7C87A0F5AA3D}">
      <dgm:prSet/>
      <dgm:spPr/>
      <dgm:t>
        <a:bodyPr/>
        <a:lstStyle/>
        <a:p>
          <a:endParaRPr lang="cs-CZ"/>
        </a:p>
      </dgm:t>
    </dgm:pt>
    <dgm:pt modelId="{915308AE-C130-4E4B-955D-EF8647E6541D}" type="sibTrans" cxnId="{1C0CF141-A321-4C35-B4DE-7C87A0F5AA3D}">
      <dgm:prSet/>
      <dgm:spPr/>
      <dgm:t>
        <a:bodyPr/>
        <a:lstStyle/>
        <a:p>
          <a:endParaRPr lang="cs-CZ"/>
        </a:p>
      </dgm:t>
    </dgm:pt>
    <dgm:pt modelId="{C010A8A3-79A1-4748-BB51-44D3FC8F201E}">
      <dgm:prSet phldrT="[Text]" custT="1"/>
      <dgm:spPr>
        <a:solidFill>
          <a:schemeClr val="accent2">
            <a:lumMod val="7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cs-CZ" sz="2000" b="1" dirty="0" smtClean="0"/>
            <a:t>Cukrová řepa</a:t>
          </a:r>
          <a:endParaRPr lang="cs-CZ" sz="2000" b="1" dirty="0"/>
        </a:p>
      </dgm:t>
    </dgm:pt>
    <dgm:pt modelId="{7F88911E-442E-40E2-BDD1-87A05506D3B8}" type="parTrans" cxnId="{7CFF4554-D8C3-45DA-B1F3-94D58571270D}">
      <dgm:prSet/>
      <dgm:spPr/>
      <dgm:t>
        <a:bodyPr/>
        <a:lstStyle/>
        <a:p>
          <a:endParaRPr lang="cs-CZ"/>
        </a:p>
      </dgm:t>
    </dgm:pt>
    <dgm:pt modelId="{4CCBAAA5-3F53-4D2C-A0AD-B0DB9FA45F85}" type="sibTrans" cxnId="{7CFF4554-D8C3-45DA-B1F3-94D58571270D}">
      <dgm:prSet/>
      <dgm:spPr/>
      <dgm:t>
        <a:bodyPr/>
        <a:lstStyle/>
        <a:p>
          <a:endParaRPr lang="cs-CZ"/>
        </a:p>
      </dgm:t>
    </dgm:pt>
    <dgm:pt modelId="{BA396637-E555-434A-9306-1785DB502598}" type="pres">
      <dgm:prSet presAssocID="{C71C1601-33E6-481A-A51C-C25A4870CCFA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553A5C54-B169-4613-A2FE-85EAB8D7B446}" type="pres">
      <dgm:prSet presAssocID="{9120B855-C462-4585-A8D8-9FEB2012EC6A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cs-CZ"/>
        </a:p>
      </dgm:t>
    </dgm:pt>
    <dgm:pt modelId="{11A753C6-AACA-4FCC-9C88-6DE2A9B7E56C}" type="pres">
      <dgm:prSet presAssocID="{6FB42F9F-32FE-406D-9FF8-5C3B1981F54D}" presName="Accent1" presStyleCnt="0"/>
      <dgm:spPr/>
    </dgm:pt>
    <dgm:pt modelId="{74F718E3-F999-4ECA-BF52-799F944F7A24}" type="pres">
      <dgm:prSet presAssocID="{6FB42F9F-32FE-406D-9FF8-5C3B1981F54D}" presName="Accent" presStyleLbl="bgShp" presStyleIdx="0" presStyleCnt="6"/>
      <dgm:spPr/>
    </dgm:pt>
    <dgm:pt modelId="{E5C46464-E71E-4F07-B964-342FB12CE099}" type="pres">
      <dgm:prSet presAssocID="{6FB42F9F-32FE-406D-9FF8-5C3B1981F54D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E75F4F-6497-4A31-AF87-372E52CE458B}" type="pres">
      <dgm:prSet presAssocID="{7CCC81BA-7C69-4C43-A260-DF7D7FC33058}" presName="Accent2" presStyleCnt="0"/>
      <dgm:spPr/>
    </dgm:pt>
    <dgm:pt modelId="{040B27AF-8A62-4E09-8CB8-2436157AC31D}" type="pres">
      <dgm:prSet presAssocID="{7CCC81BA-7C69-4C43-A260-DF7D7FC33058}" presName="Accent" presStyleLbl="bgShp" presStyleIdx="1" presStyleCnt="6"/>
      <dgm:spPr/>
    </dgm:pt>
    <dgm:pt modelId="{3520C200-C74D-4B48-BBEB-0066C60CA934}" type="pres">
      <dgm:prSet presAssocID="{7CCC81BA-7C69-4C43-A260-DF7D7FC33058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6D9DE9-F218-405C-9AB4-2EE86FE94EFC}" type="pres">
      <dgm:prSet presAssocID="{C0D92075-4A25-4258-BD2E-4BBE0908F758}" presName="Accent3" presStyleCnt="0"/>
      <dgm:spPr/>
    </dgm:pt>
    <dgm:pt modelId="{1FD78BA3-1368-4C8F-A1FC-29B344CE0FD1}" type="pres">
      <dgm:prSet presAssocID="{C0D92075-4A25-4258-BD2E-4BBE0908F758}" presName="Accent" presStyleLbl="bgShp" presStyleIdx="2" presStyleCnt="6"/>
      <dgm:spPr/>
    </dgm:pt>
    <dgm:pt modelId="{F6E2DC9A-775C-4BEC-80D7-C1AC67D2FEA1}" type="pres">
      <dgm:prSet presAssocID="{C0D92075-4A25-4258-BD2E-4BBE0908F758}" presName="Child3" presStyleLbl="node1" presStyleIdx="2" presStyleCnt="6" custLinFactNeighborX="689" custLinFactNeighborY="3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621A46-2ACE-4F9E-B267-8D4EF55C85A5}" type="pres">
      <dgm:prSet presAssocID="{B03635B2-5D5A-4C48-8C03-FC406C805F01}" presName="Accent4" presStyleCnt="0"/>
      <dgm:spPr/>
    </dgm:pt>
    <dgm:pt modelId="{1E0041C3-8735-452C-BD1F-09527DFF4EB3}" type="pres">
      <dgm:prSet presAssocID="{B03635B2-5D5A-4C48-8C03-FC406C805F01}" presName="Accent" presStyleLbl="bgShp" presStyleIdx="3" presStyleCnt="6"/>
      <dgm:spPr/>
    </dgm:pt>
    <dgm:pt modelId="{AC7872C7-4600-4102-8F08-F6105EF363D0}" type="pres">
      <dgm:prSet presAssocID="{B03635B2-5D5A-4C48-8C03-FC406C805F01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918006-B627-4FE9-ACF8-B8EFFC20D73B}" type="pres">
      <dgm:prSet presAssocID="{B3219B05-A956-4182-A521-59024DAB2C34}" presName="Accent5" presStyleCnt="0"/>
      <dgm:spPr/>
    </dgm:pt>
    <dgm:pt modelId="{6E59F8B7-44C3-47F7-A1BD-068AB23FA6C1}" type="pres">
      <dgm:prSet presAssocID="{B3219B05-A956-4182-A521-59024DAB2C34}" presName="Accent" presStyleLbl="bgShp" presStyleIdx="4" presStyleCnt="6"/>
      <dgm:spPr/>
    </dgm:pt>
    <dgm:pt modelId="{369C6F68-A22D-43FE-8079-E656AAB5144E}" type="pres">
      <dgm:prSet presAssocID="{B3219B05-A956-4182-A521-59024DAB2C34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2D67C3-A53E-44B2-94AE-0312C4EDFAF6}" type="pres">
      <dgm:prSet presAssocID="{C010A8A3-79A1-4748-BB51-44D3FC8F201E}" presName="Accent6" presStyleCnt="0"/>
      <dgm:spPr/>
    </dgm:pt>
    <dgm:pt modelId="{BE8A7432-2B99-44EA-A404-270A683881DA}" type="pres">
      <dgm:prSet presAssocID="{C010A8A3-79A1-4748-BB51-44D3FC8F201E}" presName="Accent" presStyleLbl="bgShp" presStyleIdx="5" presStyleCnt="6"/>
      <dgm:spPr/>
    </dgm:pt>
    <dgm:pt modelId="{56E3E9D3-9A39-4638-A913-266F55C33ADE}" type="pres">
      <dgm:prSet presAssocID="{C010A8A3-79A1-4748-BB51-44D3FC8F201E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FF2FE4E-A6D2-48FA-B08A-E1A53D24FE02}" type="presOf" srcId="{7CCC81BA-7C69-4C43-A260-DF7D7FC33058}" destId="{3520C200-C74D-4B48-BBEB-0066C60CA934}" srcOrd="0" destOrd="0" presId="urn:microsoft.com/office/officeart/2011/layout/HexagonRadial"/>
    <dgm:cxn modelId="{1F66413E-B229-4BB3-A1E8-9D85BC6DCEDA}" srcId="{9120B855-C462-4585-A8D8-9FEB2012EC6A}" destId="{7CCC81BA-7C69-4C43-A260-DF7D7FC33058}" srcOrd="1" destOrd="0" parTransId="{097A0FF6-E378-4436-8831-725BE25E3EFC}" sibTransId="{09A66245-EAEB-4B08-B28F-702C175E74BF}"/>
    <dgm:cxn modelId="{116ABC8B-8D3A-4F10-A4DD-C4CFB703C0AE}" srcId="{9120B855-C462-4585-A8D8-9FEB2012EC6A}" destId="{C0D92075-4A25-4258-BD2E-4BBE0908F758}" srcOrd="2" destOrd="0" parTransId="{26D2125F-A117-4749-862C-BF5B15A1456F}" sibTransId="{209F771F-CB26-4A4D-88BF-9691C734EBF6}"/>
    <dgm:cxn modelId="{1C0CF141-A321-4C35-B4DE-7C87A0F5AA3D}" srcId="{9120B855-C462-4585-A8D8-9FEB2012EC6A}" destId="{B3219B05-A956-4182-A521-59024DAB2C34}" srcOrd="4" destOrd="0" parTransId="{ECB6D7E8-06FA-4C9E-A4E5-BEF8B90FD8F0}" sibTransId="{915308AE-C130-4E4B-955D-EF8647E6541D}"/>
    <dgm:cxn modelId="{4C75B903-5FA4-40E8-A9BA-DD0944782934}" type="presOf" srcId="{C010A8A3-79A1-4748-BB51-44D3FC8F201E}" destId="{56E3E9D3-9A39-4638-A913-266F55C33ADE}" srcOrd="0" destOrd="0" presId="urn:microsoft.com/office/officeart/2011/layout/HexagonRadial"/>
    <dgm:cxn modelId="{69A7DA92-CA62-43F8-811D-CC1C0F8C2E80}" type="presOf" srcId="{B3219B05-A956-4182-A521-59024DAB2C34}" destId="{369C6F68-A22D-43FE-8079-E656AAB5144E}" srcOrd="0" destOrd="0" presId="urn:microsoft.com/office/officeart/2011/layout/HexagonRadial"/>
    <dgm:cxn modelId="{B33FC984-6032-46DC-8E02-946ED74F9500}" srcId="{9120B855-C462-4585-A8D8-9FEB2012EC6A}" destId="{B03635B2-5D5A-4C48-8C03-FC406C805F01}" srcOrd="3" destOrd="0" parTransId="{D1A02563-CDCE-4813-9BA1-9D728D9EAAC0}" sibTransId="{2B90BB9F-A743-4B11-8E61-C6316544B84F}"/>
    <dgm:cxn modelId="{7CFF4554-D8C3-45DA-B1F3-94D58571270D}" srcId="{9120B855-C462-4585-A8D8-9FEB2012EC6A}" destId="{C010A8A3-79A1-4748-BB51-44D3FC8F201E}" srcOrd="5" destOrd="0" parTransId="{7F88911E-442E-40E2-BDD1-87A05506D3B8}" sibTransId="{4CCBAAA5-3F53-4D2C-A0AD-B0DB9FA45F85}"/>
    <dgm:cxn modelId="{3017CCA0-40B9-4324-A731-E068F9D763F5}" type="presOf" srcId="{C71C1601-33E6-481A-A51C-C25A4870CCFA}" destId="{BA396637-E555-434A-9306-1785DB502598}" srcOrd="0" destOrd="0" presId="urn:microsoft.com/office/officeart/2011/layout/HexagonRadial"/>
    <dgm:cxn modelId="{CB679111-B14B-4795-8159-842E5895E16A}" type="presOf" srcId="{B03635B2-5D5A-4C48-8C03-FC406C805F01}" destId="{AC7872C7-4600-4102-8F08-F6105EF363D0}" srcOrd="0" destOrd="0" presId="urn:microsoft.com/office/officeart/2011/layout/HexagonRadial"/>
    <dgm:cxn modelId="{987DEF0C-1C10-42D3-84C1-73F886806610}" type="presOf" srcId="{6FB42F9F-32FE-406D-9FF8-5C3B1981F54D}" destId="{E5C46464-E71E-4F07-B964-342FB12CE099}" srcOrd="0" destOrd="0" presId="urn:microsoft.com/office/officeart/2011/layout/HexagonRadial"/>
    <dgm:cxn modelId="{426B8CE9-933F-4C83-A3DC-1425027031A2}" srcId="{9120B855-C462-4585-A8D8-9FEB2012EC6A}" destId="{6FB42F9F-32FE-406D-9FF8-5C3B1981F54D}" srcOrd="0" destOrd="0" parTransId="{43222840-7620-4F73-8BFD-56C2B72B7EBD}" sibTransId="{E38CA260-779A-4350-9998-F9C71B797A83}"/>
    <dgm:cxn modelId="{3BF935D4-44D9-488E-AD71-ECC03A7F93D4}" type="presOf" srcId="{C0D92075-4A25-4258-BD2E-4BBE0908F758}" destId="{F6E2DC9A-775C-4BEC-80D7-C1AC67D2FEA1}" srcOrd="0" destOrd="0" presId="urn:microsoft.com/office/officeart/2011/layout/HexagonRadial"/>
    <dgm:cxn modelId="{95194562-6A6C-4277-A8C1-C68A3AF8979E}" srcId="{C71C1601-33E6-481A-A51C-C25A4870CCFA}" destId="{9120B855-C462-4585-A8D8-9FEB2012EC6A}" srcOrd="0" destOrd="0" parTransId="{07C9E118-5695-433F-86C5-E1C8BB1BD502}" sibTransId="{66B3A006-DE16-4644-8F48-16FF0D124400}"/>
    <dgm:cxn modelId="{424B6E0B-8C9D-4FBF-B231-BF04F41B4C57}" type="presOf" srcId="{9120B855-C462-4585-A8D8-9FEB2012EC6A}" destId="{553A5C54-B169-4613-A2FE-85EAB8D7B446}" srcOrd="0" destOrd="0" presId="urn:microsoft.com/office/officeart/2011/layout/HexagonRadial"/>
    <dgm:cxn modelId="{3A09B390-E2F4-4ACC-AA83-25AFFFAC6EF4}" type="presParOf" srcId="{BA396637-E555-434A-9306-1785DB502598}" destId="{553A5C54-B169-4613-A2FE-85EAB8D7B446}" srcOrd="0" destOrd="0" presId="urn:microsoft.com/office/officeart/2011/layout/HexagonRadial"/>
    <dgm:cxn modelId="{DFA7B7F2-0249-4333-B569-6494A756FF04}" type="presParOf" srcId="{BA396637-E555-434A-9306-1785DB502598}" destId="{11A753C6-AACA-4FCC-9C88-6DE2A9B7E56C}" srcOrd="1" destOrd="0" presId="urn:microsoft.com/office/officeart/2011/layout/HexagonRadial"/>
    <dgm:cxn modelId="{E405F50D-F34C-4C3E-9A62-309B2FA3D5C1}" type="presParOf" srcId="{11A753C6-AACA-4FCC-9C88-6DE2A9B7E56C}" destId="{74F718E3-F999-4ECA-BF52-799F944F7A24}" srcOrd="0" destOrd="0" presId="urn:microsoft.com/office/officeart/2011/layout/HexagonRadial"/>
    <dgm:cxn modelId="{B984B083-4EAF-4690-A5AF-42CCEC7F6AFD}" type="presParOf" srcId="{BA396637-E555-434A-9306-1785DB502598}" destId="{E5C46464-E71E-4F07-B964-342FB12CE099}" srcOrd="2" destOrd="0" presId="urn:microsoft.com/office/officeart/2011/layout/HexagonRadial"/>
    <dgm:cxn modelId="{0DE42B24-EEBE-4328-A86C-02AE6868BF32}" type="presParOf" srcId="{BA396637-E555-434A-9306-1785DB502598}" destId="{55E75F4F-6497-4A31-AF87-372E52CE458B}" srcOrd="3" destOrd="0" presId="urn:microsoft.com/office/officeart/2011/layout/HexagonRadial"/>
    <dgm:cxn modelId="{C313071E-B33C-475E-9755-8AD76D832224}" type="presParOf" srcId="{55E75F4F-6497-4A31-AF87-372E52CE458B}" destId="{040B27AF-8A62-4E09-8CB8-2436157AC31D}" srcOrd="0" destOrd="0" presId="urn:microsoft.com/office/officeart/2011/layout/HexagonRadial"/>
    <dgm:cxn modelId="{68893BB9-67D7-4427-9BE5-3E59174F6201}" type="presParOf" srcId="{BA396637-E555-434A-9306-1785DB502598}" destId="{3520C200-C74D-4B48-BBEB-0066C60CA934}" srcOrd="4" destOrd="0" presId="urn:microsoft.com/office/officeart/2011/layout/HexagonRadial"/>
    <dgm:cxn modelId="{233D5448-C631-4964-AAB8-48AC95A39500}" type="presParOf" srcId="{BA396637-E555-434A-9306-1785DB502598}" destId="{F66D9DE9-F218-405C-9AB4-2EE86FE94EFC}" srcOrd="5" destOrd="0" presId="urn:microsoft.com/office/officeart/2011/layout/HexagonRadial"/>
    <dgm:cxn modelId="{149AB7D2-D382-4F85-9D46-CCD57220E886}" type="presParOf" srcId="{F66D9DE9-F218-405C-9AB4-2EE86FE94EFC}" destId="{1FD78BA3-1368-4C8F-A1FC-29B344CE0FD1}" srcOrd="0" destOrd="0" presId="urn:microsoft.com/office/officeart/2011/layout/HexagonRadial"/>
    <dgm:cxn modelId="{C4D27C98-6DBF-48B1-9DFB-9DCC6CE9265E}" type="presParOf" srcId="{BA396637-E555-434A-9306-1785DB502598}" destId="{F6E2DC9A-775C-4BEC-80D7-C1AC67D2FEA1}" srcOrd="6" destOrd="0" presId="urn:microsoft.com/office/officeart/2011/layout/HexagonRadial"/>
    <dgm:cxn modelId="{ECC81902-D6D5-446A-89EC-053E17111CAE}" type="presParOf" srcId="{BA396637-E555-434A-9306-1785DB502598}" destId="{67621A46-2ACE-4F9E-B267-8D4EF55C85A5}" srcOrd="7" destOrd="0" presId="urn:microsoft.com/office/officeart/2011/layout/HexagonRadial"/>
    <dgm:cxn modelId="{5B513D10-DADA-4CDE-B375-23491CD524F4}" type="presParOf" srcId="{67621A46-2ACE-4F9E-B267-8D4EF55C85A5}" destId="{1E0041C3-8735-452C-BD1F-09527DFF4EB3}" srcOrd="0" destOrd="0" presId="urn:microsoft.com/office/officeart/2011/layout/HexagonRadial"/>
    <dgm:cxn modelId="{CC0D1E69-D739-475A-916D-3636E2C0BE3F}" type="presParOf" srcId="{BA396637-E555-434A-9306-1785DB502598}" destId="{AC7872C7-4600-4102-8F08-F6105EF363D0}" srcOrd="8" destOrd="0" presId="urn:microsoft.com/office/officeart/2011/layout/HexagonRadial"/>
    <dgm:cxn modelId="{38590129-608F-4C66-963F-F78607DFD5D2}" type="presParOf" srcId="{BA396637-E555-434A-9306-1785DB502598}" destId="{3F918006-B627-4FE9-ACF8-B8EFFC20D73B}" srcOrd="9" destOrd="0" presId="urn:microsoft.com/office/officeart/2011/layout/HexagonRadial"/>
    <dgm:cxn modelId="{63E92DC5-0CDF-4E98-8C0D-053198E24491}" type="presParOf" srcId="{3F918006-B627-4FE9-ACF8-B8EFFC20D73B}" destId="{6E59F8B7-44C3-47F7-A1BD-068AB23FA6C1}" srcOrd="0" destOrd="0" presId="urn:microsoft.com/office/officeart/2011/layout/HexagonRadial"/>
    <dgm:cxn modelId="{BFC6E004-C8C2-4AB9-9E07-CBD50D316FE6}" type="presParOf" srcId="{BA396637-E555-434A-9306-1785DB502598}" destId="{369C6F68-A22D-43FE-8079-E656AAB5144E}" srcOrd="10" destOrd="0" presId="urn:microsoft.com/office/officeart/2011/layout/HexagonRadial"/>
    <dgm:cxn modelId="{A1985713-E34E-4B37-BEDD-A31426B15A57}" type="presParOf" srcId="{BA396637-E555-434A-9306-1785DB502598}" destId="{6C2D67C3-A53E-44B2-94AE-0312C4EDFAF6}" srcOrd="11" destOrd="0" presId="urn:microsoft.com/office/officeart/2011/layout/HexagonRadial"/>
    <dgm:cxn modelId="{5AE2F58D-B75E-46B5-B06D-F3C83809B7B4}" type="presParOf" srcId="{6C2D67C3-A53E-44B2-94AE-0312C4EDFAF6}" destId="{BE8A7432-2B99-44EA-A404-270A683881DA}" srcOrd="0" destOrd="0" presId="urn:microsoft.com/office/officeart/2011/layout/HexagonRadial"/>
    <dgm:cxn modelId="{0E869455-B614-4B26-AA90-FE86B00F9B3A}" type="presParOf" srcId="{BA396637-E555-434A-9306-1785DB502598}" destId="{56E3E9D3-9A39-4638-A913-266F55C33ADE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A5C54-B169-4613-A2FE-85EAB8D7B446}">
      <dsp:nvSpPr>
        <dsp:cNvPr id="0" name=""/>
        <dsp:cNvSpPr/>
      </dsp:nvSpPr>
      <dsp:spPr>
        <a:xfrm>
          <a:off x="4693670" y="1460075"/>
          <a:ext cx="1855819" cy="1605359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Obilí</a:t>
          </a:r>
          <a:endParaRPr lang="cs-CZ" sz="3200" b="1" kern="1200" dirty="0"/>
        </a:p>
      </dsp:txBody>
      <dsp:txXfrm>
        <a:off x="5001205" y="1726106"/>
        <a:ext cx="1240749" cy="1073297"/>
      </dsp:txXfrm>
    </dsp:sp>
    <dsp:sp modelId="{040B27AF-8A62-4E09-8CB8-2436157AC31D}">
      <dsp:nvSpPr>
        <dsp:cNvPr id="0" name=""/>
        <dsp:cNvSpPr/>
      </dsp:nvSpPr>
      <dsp:spPr>
        <a:xfrm>
          <a:off x="5855770" y="692019"/>
          <a:ext cx="700195" cy="60331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C46464-E71E-4F07-B964-342FB12CE099}">
      <dsp:nvSpPr>
        <dsp:cNvPr id="0" name=""/>
        <dsp:cNvSpPr/>
      </dsp:nvSpPr>
      <dsp:spPr>
        <a:xfrm>
          <a:off x="4864618" y="0"/>
          <a:ext cx="1520831" cy="131569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Chmel</a:t>
          </a:r>
          <a:endParaRPr lang="cs-CZ" sz="2800" b="1" kern="1200" dirty="0"/>
        </a:p>
      </dsp:txBody>
      <dsp:txXfrm>
        <a:off x="5116652" y="218039"/>
        <a:ext cx="1016763" cy="879619"/>
      </dsp:txXfrm>
    </dsp:sp>
    <dsp:sp modelId="{1FD78BA3-1368-4C8F-A1FC-29B344CE0FD1}">
      <dsp:nvSpPr>
        <dsp:cNvPr id="0" name=""/>
        <dsp:cNvSpPr/>
      </dsp:nvSpPr>
      <dsp:spPr>
        <a:xfrm>
          <a:off x="6672952" y="1819889"/>
          <a:ext cx="700195" cy="60331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20C200-C74D-4B48-BBEB-0066C60CA934}">
      <dsp:nvSpPr>
        <dsp:cNvPr id="0" name=""/>
        <dsp:cNvSpPr/>
      </dsp:nvSpPr>
      <dsp:spPr>
        <a:xfrm>
          <a:off x="6259396" y="809242"/>
          <a:ext cx="1520831" cy="131569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Brambory</a:t>
          </a:r>
          <a:endParaRPr lang="cs-CZ" sz="1800" b="1" kern="1200" dirty="0"/>
        </a:p>
      </dsp:txBody>
      <dsp:txXfrm>
        <a:off x="6511430" y="1027281"/>
        <a:ext cx="1016763" cy="879619"/>
      </dsp:txXfrm>
    </dsp:sp>
    <dsp:sp modelId="{1E0041C3-8735-452C-BD1F-09527DFF4EB3}">
      <dsp:nvSpPr>
        <dsp:cNvPr id="0" name=""/>
        <dsp:cNvSpPr/>
      </dsp:nvSpPr>
      <dsp:spPr>
        <a:xfrm>
          <a:off x="6105284" y="3093043"/>
          <a:ext cx="700195" cy="60331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E2DC9A-775C-4BEC-80D7-C1AC67D2FEA1}">
      <dsp:nvSpPr>
        <dsp:cNvPr id="0" name=""/>
        <dsp:cNvSpPr/>
      </dsp:nvSpPr>
      <dsp:spPr>
        <a:xfrm>
          <a:off x="6269875" y="2404867"/>
          <a:ext cx="1520831" cy="131569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Len</a:t>
          </a:r>
          <a:endParaRPr lang="cs-CZ" sz="2800" b="1" kern="1200" dirty="0"/>
        </a:p>
      </dsp:txBody>
      <dsp:txXfrm>
        <a:off x="6521909" y="2622906"/>
        <a:ext cx="1016763" cy="879619"/>
      </dsp:txXfrm>
    </dsp:sp>
    <dsp:sp modelId="{6E59F8B7-44C3-47F7-A1BD-068AB23FA6C1}">
      <dsp:nvSpPr>
        <dsp:cNvPr id="0" name=""/>
        <dsp:cNvSpPr/>
      </dsp:nvSpPr>
      <dsp:spPr>
        <a:xfrm>
          <a:off x="4697123" y="3225201"/>
          <a:ext cx="700195" cy="60331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7872C7-4600-4102-8F08-F6105EF363D0}">
      <dsp:nvSpPr>
        <dsp:cNvPr id="0" name=""/>
        <dsp:cNvSpPr/>
      </dsp:nvSpPr>
      <dsp:spPr>
        <a:xfrm>
          <a:off x="4864618" y="3210265"/>
          <a:ext cx="1520831" cy="131569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Ovoce</a:t>
          </a:r>
          <a:endParaRPr lang="cs-CZ" sz="2800" b="1" kern="1200" dirty="0"/>
        </a:p>
      </dsp:txBody>
      <dsp:txXfrm>
        <a:off x="5116652" y="3428304"/>
        <a:ext cx="1016763" cy="879619"/>
      </dsp:txXfrm>
    </dsp:sp>
    <dsp:sp modelId="{BE8A7432-2B99-44EA-A404-270A683881DA}">
      <dsp:nvSpPr>
        <dsp:cNvPr id="0" name=""/>
        <dsp:cNvSpPr/>
      </dsp:nvSpPr>
      <dsp:spPr>
        <a:xfrm>
          <a:off x="3866559" y="2097783"/>
          <a:ext cx="700195" cy="60331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9C6F68-A22D-43FE-8079-E656AAB5144E}">
      <dsp:nvSpPr>
        <dsp:cNvPr id="0" name=""/>
        <dsp:cNvSpPr/>
      </dsp:nvSpPr>
      <dsp:spPr>
        <a:xfrm>
          <a:off x="3463364" y="2401023"/>
          <a:ext cx="1520831" cy="131569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Zelenina</a:t>
          </a:r>
          <a:endParaRPr lang="cs-CZ" sz="2000" b="1" kern="1200" dirty="0"/>
        </a:p>
      </dsp:txBody>
      <dsp:txXfrm>
        <a:off x="3715398" y="2619062"/>
        <a:ext cx="1016763" cy="879619"/>
      </dsp:txXfrm>
    </dsp:sp>
    <dsp:sp modelId="{56E3E9D3-9A39-4638-A913-266F55C33ADE}">
      <dsp:nvSpPr>
        <dsp:cNvPr id="0" name=""/>
        <dsp:cNvSpPr/>
      </dsp:nvSpPr>
      <dsp:spPr>
        <a:xfrm>
          <a:off x="3463364" y="807431"/>
          <a:ext cx="1520831" cy="131569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Cukrová řepa</a:t>
          </a:r>
          <a:endParaRPr lang="cs-CZ" sz="2000" b="1" kern="1200" dirty="0"/>
        </a:p>
      </dsp:txBody>
      <dsp:txXfrm>
        <a:off x="3715398" y="1025470"/>
        <a:ext cx="1016763" cy="8796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Šestiúhelník – paprskový"/>
  <dgm:desc val="Umožňuje zobrazit sekvenční proces, který souvisí s ústřední myšlenkou či motivem. Omezeno na šest tvarů úrovně 2. Nejlepších výsledků dosáhnete s malým množstvím textu. Nepoužitý text se nezobrazuje, zůstává však k dispozici, pokud přepnete rozložení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739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75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285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1695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872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465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744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445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35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03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560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25000">
              <a:schemeClr val="accent2">
                <a:lumMod val="40000"/>
                <a:lumOff val="60000"/>
              </a:schemeClr>
            </a:gs>
            <a:gs pos="50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27C8B-78E9-4D0E-BE8F-49098995A243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C74F8-6FE3-470D-9134-D4FF689808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325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POLSKO</a:t>
            </a:r>
            <a:endParaRPr lang="cs-CZ" b="1" dirty="0"/>
          </a:p>
        </p:txBody>
      </p:sp>
      <p:sp>
        <p:nvSpPr>
          <p:cNvPr id="2" name="Obdélník 1"/>
          <p:cNvSpPr/>
          <p:nvPr/>
        </p:nvSpPr>
        <p:spPr>
          <a:xfrm>
            <a:off x="2286000" y="2413338"/>
            <a:ext cx="4878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</a:t>
            </a:r>
            <a:r>
              <a:rPr lang="cs-CZ"/>
              <a:t>:  </a:t>
            </a:r>
            <a:r>
              <a:rPr lang="cs-CZ" smtClean="0"/>
              <a:t>VY_32_INOVACE_12_A_05_Polsko</a:t>
            </a:r>
            <a:endParaRPr lang="cs-CZ" dirty="0"/>
          </a:p>
          <a:p>
            <a:r>
              <a:rPr lang="cs-CZ" dirty="0"/>
              <a:t>Téma:   Vlastivěda - </a:t>
            </a:r>
            <a:r>
              <a:rPr lang="cs-CZ" dirty="0" smtClean="0"/>
              <a:t>Evropa</a:t>
            </a:r>
            <a:endParaRPr lang="cs-CZ" dirty="0"/>
          </a:p>
          <a:p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013176"/>
            <a:ext cx="57610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08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956840"/>
              </p:ext>
            </p:extLst>
          </p:nvPr>
        </p:nvGraphicFramePr>
        <p:xfrm>
          <a:off x="1115616" y="1196752"/>
          <a:ext cx="6834212" cy="3920067"/>
        </p:xfrm>
        <a:graphic>
          <a:graphicData uri="http://schemas.openxmlformats.org/drawingml/2006/table">
            <a:tbl>
              <a:tblPr firstRow="1" bandRow="1"/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12.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Evropa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Polsko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Přímořský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stát, poloha, povrch, průmysl, vodstvo, zemědělství, město, památky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republika.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630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POLSKÁ REPUBLIKA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</a:t>
            </a:r>
            <a:r>
              <a:rPr lang="cs-CZ" dirty="0" smtClean="0"/>
              <a:t>: Varšava</a:t>
            </a:r>
          </a:p>
          <a:p>
            <a:pPr marL="0" indent="0">
              <a:buNone/>
            </a:pPr>
            <a:r>
              <a:rPr lang="cs-CZ" b="1" dirty="0" smtClean="0"/>
              <a:t>Počet obyvatel</a:t>
            </a:r>
            <a:r>
              <a:rPr lang="cs-CZ" dirty="0" smtClean="0"/>
              <a:t>: 40 milionů</a:t>
            </a:r>
          </a:p>
          <a:p>
            <a:pPr marL="0" indent="0">
              <a:buNone/>
            </a:pPr>
            <a:r>
              <a:rPr lang="cs-CZ" b="1" dirty="0" smtClean="0"/>
              <a:t>Rozloha</a:t>
            </a:r>
            <a:r>
              <a:rPr lang="cs-CZ" dirty="0" smtClean="0"/>
              <a:t>: 312 683 km²</a:t>
            </a:r>
          </a:p>
          <a:p>
            <a:pPr marL="0" indent="0">
              <a:buNone/>
            </a:pPr>
            <a:r>
              <a:rPr lang="cs-CZ" b="1" dirty="0" smtClean="0"/>
              <a:t>Úřední jazyk</a:t>
            </a:r>
            <a:r>
              <a:rPr lang="cs-CZ" dirty="0" smtClean="0"/>
              <a:t>: polština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Je členem Evropské unie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860032" y="2276872"/>
            <a:ext cx="4075776" cy="3801908"/>
            <a:chOff x="4860032" y="2276872"/>
            <a:chExt cx="4075776" cy="3801908"/>
          </a:xfrm>
        </p:grpSpPr>
        <p:pic>
          <p:nvPicPr>
            <p:cNvPr id="5" name="Picture 2" descr="E:\Barevné hotovo\PLR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94" b="98305" l="593" r="935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2276872"/>
              <a:ext cx="4075776" cy="3801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380312" y="3645024"/>
              <a:ext cx="9222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Varšava</a:t>
              </a:r>
              <a:endParaRPr lang="cs-CZ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940152" y="310031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Visla</a:t>
              </a:r>
              <a:endParaRPr lang="cs-CZ" dirty="0"/>
            </a:p>
          </p:txBody>
        </p:sp>
        <p:sp>
          <p:nvSpPr>
            <p:cNvPr id="7" name="TextovéPole 6"/>
            <p:cNvSpPr txBox="1"/>
            <p:nvPr/>
          </p:nvSpPr>
          <p:spPr>
            <a:xfrm rot="2193563">
              <a:off x="5796136" y="4177826"/>
              <a:ext cx="6447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Odra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897920" y="5445224"/>
              <a:ext cx="9466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Beskydy</a:t>
              </a:r>
              <a:endParaRPr lang="cs-CZ" dirty="0"/>
            </a:p>
          </p:txBody>
        </p:sp>
        <p:sp>
          <p:nvSpPr>
            <p:cNvPr id="9" name="TextovéPole 8"/>
            <p:cNvSpPr txBox="1"/>
            <p:nvPr/>
          </p:nvSpPr>
          <p:spPr>
            <a:xfrm rot="2257214">
              <a:off x="4967042" y="4295991"/>
              <a:ext cx="10485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Krkonoše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 rot="1314346">
              <a:off x="5585887" y="4890505"/>
              <a:ext cx="1065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Orlické h.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43141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cs-CZ" dirty="0" smtClean="0"/>
              <a:t>přímořský stát</a:t>
            </a:r>
          </a:p>
          <a:p>
            <a:pPr marL="0" indent="0">
              <a:buNone/>
            </a:pPr>
            <a:r>
              <a:rPr lang="cs-CZ" b="1" dirty="0" smtClean="0"/>
              <a:t>Sousední státy</a:t>
            </a:r>
          </a:p>
          <a:p>
            <a:pPr marL="0" indent="0">
              <a:buNone/>
            </a:pPr>
            <a:r>
              <a:rPr lang="cs-CZ" dirty="0" smtClean="0"/>
              <a:t>1.Rusko</a:t>
            </a:r>
          </a:p>
          <a:p>
            <a:pPr marL="0" indent="0">
              <a:buNone/>
            </a:pPr>
            <a:r>
              <a:rPr lang="cs-CZ" dirty="0" smtClean="0"/>
              <a:t>2.Litva</a:t>
            </a:r>
          </a:p>
          <a:p>
            <a:pPr marL="0" indent="0">
              <a:buNone/>
            </a:pPr>
            <a:r>
              <a:rPr lang="cs-CZ" dirty="0" smtClean="0"/>
              <a:t>3.Bělorusko</a:t>
            </a:r>
          </a:p>
          <a:p>
            <a:pPr marL="0" indent="0">
              <a:buNone/>
            </a:pPr>
            <a:r>
              <a:rPr lang="cs-CZ" dirty="0" smtClean="0"/>
              <a:t>4.Ukrajina</a:t>
            </a:r>
          </a:p>
          <a:p>
            <a:pPr marL="0" indent="0">
              <a:buNone/>
            </a:pPr>
            <a:r>
              <a:rPr lang="cs-CZ" dirty="0" smtClean="0"/>
              <a:t>5.Slovensko</a:t>
            </a:r>
          </a:p>
          <a:p>
            <a:pPr marL="0" indent="0">
              <a:buNone/>
            </a:pPr>
            <a:r>
              <a:rPr lang="cs-CZ" dirty="0" smtClean="0"/>
              <a:t>6.Německo</a:t>
            </a:r>
          </a:p>
          <a:p>
            <a:pPr marL="0" indent="0">
              <a:buNone/>
            </a:pPr>
            <a:r>
              <a:rPr lang="cs-CZ" dirty="0" smtClean="0"/>
              <a:t>7.Česká republika</a:t>
            </a:r>
            <a:endParaRPr lang="cs-CZ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3167979" y="1788583"/>
            <a:ext cx="5580485" cy="3131960"/>
            <a:chOff x="3167979" y="1788583"/>
            <a:chExt cx="5580485" cy="3131960"/>
          </a:xfrm>
        </p:grpSpPr>
        <p:grpSp>
          <p:nvGrpSpPr>
            <p:cNvPr id="8" name="Skupina 7"/>
            <p:cNvGrpSpPr/>
            <p:nvPr/>
          </p:nvGrpSpPr>
          <p:grpSpPr>
            <a:xfrm>
              <a:off x="3167979" y="2135799"/>
              <a:ext cx="5580485" cy="2784744"/>
              <a:chOff x="3167979" y="2135799"/>
              <a:chExt cx="5580485" cy="2784744"/>
            </a:xfrm>
          </p:grpSpPr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0033CC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96060">
                <a:off x="5238375" y="3439003"/>
                <a:ext cx="1286049" cy="1065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grpSp>
            <p:nvGrpSpPr>
              <p:cNvPr id="6" name="Skupina 5"/>
              <p:cNvGrpSpPr/>
              <p:nvPr/>
            </p:nvGrpSpPr>
            <p:grpSpPr>
              <a:xfrm>
                <a:off x="3167979" y="2135799"/>
                <a:ext cx="5580485" cy="2784744"/>
                <a:chOff x="3635897" y="1969148"/>
                <a:chExt cx="5484638" cy="2606977"/>
              </a:xfrm>
            </p:grpSpPr>
            <p:pic>
              <p:nvPicPr>
                <p:cNvPr id="1026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1115061">
                  <a:off x="4660153" y="2296336"/>
                  <a:ext cx="2305036" cy="17817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5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duotone>
                    <a:prstClr val="black"/>
                    <a:schemeClr val="accent3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16200000">
                  <a:off x="4905479" y="3244540"/>
                  <a:ext cx="677311" cy="113176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27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897" y="2420888"/>
                  <a:ext cx="1526836" cy="198482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28" name="Picture 4"/>
                <p:cNvPicPr>
                  <a:picLocks noChangeAspect="1" noChangeArrowheads="1"/>
                </p:cNvPicPr>
                <p:nvPr/>
              </p:nvPicPr>
              <p:blipFill>
                <a:blip r:embed="rId6">
                  <a:duotone>
                    <a:prstClr val="black"/>
                    <a:schemeClr val="accent5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698945">
                  <a:off x="6321160" y="2604924"/>
                  <a:ext cx="2799375" cy="1971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29" name="Picture 5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duotone>
                    <a:prstClr val="black"/>
                    <a:schemeClr val="accent2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930757">
                  <a:off x="6164239" y="1969148"/>
                  <a:ext cx="1670778" cy="126688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8" cstate="print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66509" y="2308778"/>
                <a:ext cx="775154" cy="6303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63782" y="3749822"/>
                <a:ext cx="1309258" cy="1048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9" name="TextovéPole 8"/>
            <p:cNvSpPr txBox="1"/>
            <p:nvPr/>
          </p:nvSpPr>
          <p:spPr>
            <a:xfrm>
              <a:off x="7555319" y="364071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4</a:t>
              </a:r>
              <a:endParaRPr lang="cs-CZ" b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944738" y="3385667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6</a:t>
              </a:r>
              <a:endParaRPr lang="cs-CZ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4763782" y="397161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7</a:t>
              </a:r>
              <a:endParaRPr lang="cs-CZ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350422" y="4102629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5</a:t>
              </a:r>
              <a:endParaRPr lang="cs-CZ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5881399" y="2481866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2</a:t>
              </a:r>
              <a:endParaRPr lang="cs-CZ" b="1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677597" y="2728809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3</a:t>
              </a:r>
              <a:endParaRPr lang="cs-CZ" b="1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217933" y="1788583"/>
              <a:ext cx="14341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Baltské moře</a:t>
              </a:r>
              <a:endParaRPr lang="cs-CZ" b="1" dirty="0"/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408552">
              <a:off x="5100887" y="2213278"/>
              <a:ext cx="914097" cy="705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5435523" y="238121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1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7176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Pohoří</a:t>
            </a:r>
            <a:r>
              <a:rPr lang="cs-CZ" dirty="0" smtClean="0"/>
              <a:t>: Krkonoše                        </a:t>
            </a:r>
            <a:r>
              <a:rPr lang="cs-CZ" b="1" dirty="0" smtClean="0"/>
              <a:t>Nížiny</a:t>
            </a:r>
            <a:r>
              <a:rPr lang="cs-CZ" dirty="0" smtClean="0"/>
              <a:t>: Polská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Tatry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Orlické hory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Jizerské hory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Soví hory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Stolové hory - pískovcové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Celkem 23 Národních parků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562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Moře</a:t>
            </a:r>
            <a:r>
              <a:rPr lang="cs-CZ" dirty="0" smtClean="0"/>
              <a:t>: Baltské                   </a:t>
            </a:r>
            <a:r>
              <a:rPr lang="cs-CZ" b="1" dirty="0" smtClean="0"/>
              <a:t>Řeky</a:t>
            </a:r>
            <a:r>
              <a:rPr lang="cs-CZ" dirty="0" smtClean="0"/>
              <a:t>: Visla , Odra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Jezera</a:t>
            </a:r>
            <a:r>
              <a:rPr lang="cs-CZ" dirty="0" smtClean="0"/>
              <a:t> - ledovcová           </a:t>
            </a:r>
            <a:r>
              <a:rPr lang="cs-CZ" b="1" dirty="0" smtClean="0"/>
              <a:t>Jezera</a:t>
            </a:r>
            <a:r>
              <a:rPr lang="cs-CZ" dirty="0" smtClean="0"/>
              <a:t>                                                                 </a:t>
            </a:r>
          </a:p>
          <a:p>
            <a:r>
              <a:rPr lang="cs-CZ" dirty="0" smtClean="0"/>
              <a:t>     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539552" y="2452254"/>
            <a:ext cx="3577580" cy="3846465"/>
            <a:chOff x="539552" y="2452254"/>
            <a:chExt cx="3577580" cy="384646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452254"/>
              <a:ext cx="3577580" cy="3846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99592" y="3068960"/>
              <a:ext cx="137550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err="1" smtClean="0">
                  <a:solidFill>
                    <a:schemeClr val="bg1"/>
                  </a:solidFill>
                </a:rPr>
                <a:t>Jeziorak</a:t>
              </a:r>
              <a:endParaRPr lang="cs-CZ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275097" y="2780928"/>
              <a:ext cx="16908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bg1"/>
                  </a:solidFill>
                </a:rPr>
                <a:t>Wielki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bg1"/>
                  </a:solidFill>
                </a:rPr>
                <a:t>Staw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331640" y="5301208"/>
              <a:ext cx="175086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err="1" smtClean="0">
                  <a:solidFill>
                    <a:schemeClr val="bg1"/>
                  </a:solidFill>
                </a:rPr>
                <a:t>Maly</a:t>
              </a:r>
              <a:r>
                <a:rPr lang="cs-CZ" sz="2800" b="1" dirty="0" smtClean="0">
                  <a:solidFill>
                    <a:schemeClr val="bg1"/>
                  </a:solidFill>
                </a:rPr>
                <a:t> </a:t>
              </a:r>
              <a:r>
                <a:rPr lang="cs-CZ" sz="2800" b="1" dirty="0" err="1" smtClean="0">
                  <a:solidFill>
                    <a:schemeClr val="bg1"/>
                  </a:solidFill>
                </a:rPr>
                <a:t>Staw</a:t>
              </a:r>
              <a:endParaRPr lang="cs-CZ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716016" y="2564904"/>
            <a:ext cx="3955565" cy="4032448"/>
            <a:chOff x="4716016" y="2564904"/>
            <a:chExt cx="3955565" cy="4032448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2564904"/>
              <a:ext cx="3955565" cy="40324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4932040" y="2780928"/>
              <a:ext cx="14163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Mazurská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876256" y="3242593"/>
              <a:ext cx="12853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bg1"/>
                  </a:solidFill>
                </a:rPr>
                <a:t>Drawsko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932040" y="3704258"/>
              <a:ext cx="6409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bg1"/>
                  </a:solidFill>
                </a:rPr>
                <a:t>Roś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6348390" y="4165923"/>
              <a:ext cx="11827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bg1"/>
                  </a:solidFill>
                </a:rPr>
                <a:t>Sarbsko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4932040" y="4869160"/>
              <a:ext cx="9410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bg1"/>
                  </a:solidFill>
                </a:rPr>
                <a:t>Wigry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4932040" y="5949280"/>
              <a:ext cx="37200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bg1"/>
                  </a:solidFill>
                </a:rPr>
                <a:t>Śniardwy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- největší v Polsku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5" name="Přímá spojnice se šipkou 14"/>
          <p:cNvCxnSpPr/>
          <p:nvPr/>
        </p:nvCxnSpPr>
        <p:spPr>
          <a:xfrm>
            <a:off x="3779912" y="2204864"/>
            <a:ext cx="0" cy="2473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873067" y="2204864"/>
            <a:ext cx="475323" cy="123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59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124744"/>
            <a:ext cx="8229600" cy="57188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     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Těží se :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černé uhlí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hnědé uhlí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zemní plyn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ropa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měď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síra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olovo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kaolin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</a:t>
            </a:r>
            <a:endParaRPr lang="cs-CZ" b="1" dirty="0"/>
          </a:p>
        </p:txBody>
      </p:sp>
      <p:sp>
        <p:nvSpPr>
          <p:cNvPr id="4" name="Svislý svitek 3"/>
          <p:cNvSpPr/>
          <p:nvPr/>
        </p:nvSpPr>
        <p:spPr>
          <a:xfrm>
            <a:off x="107505" y="1340768"/>
            <a:ext cx="6048672" cy="5212432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Chemický</a:t>
            </a:r>
          </a:p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Strojírenský</a:t>
            </a:r>
          </a:p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Elektrotechnický</a:t>
            </a:r>
          </a:p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Textilní</a:t>
            </a:r>
          </a:p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Potravinářský</a:t>
            </a:r>
          </a:p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Těžební</a:t>
            </a:r>
          </a:p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Hutnictví</a:t>
            </a:r>
            <a:endParaRPr lang="cs-CZ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45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5366739"/>
              </p:ext>
            </p:extLst>
          </p:nvPr>
        </p:nvGraphicFramePr>
        <p:xfrm>
          <a:off x="-2556792" y="1600200"/>
          <a:ext cx="1124359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Mrak 4"/>
          <p:cNvSpPr/>
          <p:nvPr/>
        </p:nvSpPr>
        <p:spPr>
          <a:xfrm>
            <a:off x="6066179" y="3439553"/>
            <a:ext cx="1346448" cy="914400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Ovcí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7092281" y="2525153"/>
            <a:ext cx="1666794" cy="914400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Prasat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6742972" y="4267619"/>
            <a:ext cx="2086385" cy="914400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Drůbeže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6073317" y="5348064"/>
            <a:ext cx="1339310" cy="914400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Koní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6512528" y="1268760"/>
            <a:ext cx="1800199" cy="914400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CHOV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10567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3A5C54-B169-4613-A2FE-85EAB8D7B44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718E3-F999-4ECA-BF52-799F944F7A2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46464-E71E-4F07-B964-342FB12CE09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0B27AF-8A62-4E09-8CB8-2436157AC31D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0C200-C74D-4B48-BBEB-0066C60CA934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8BA3-1368-4C8F-A1FC-29B344CE0F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E2DC9A-775C-4BEC-80D7-C1AC67D2FEA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0041C3-8735-452C-BD1F-09527DFF4EB3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872C7-4600-4102-8F08-F6105EF363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59F8B7-44C3-47F7-A1BD-068AB23FA6C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9C6F68-A22D-43FE-8079-E656AAB5144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8A7432-2B99-44EA-A404-270A683881D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0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E3E9D3-9A39-4638-A913-266F55C33AD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6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0"/>
                            </p:stCondLst>
                            <p:childTnLst>
                              <p:par>
                                <p:cTn id="231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34000"/>
                            </p:stCondLst>
                            <p:childTnLst>
                              <p:par>
                                <p:cTn id="236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38000"/>
                            </p:stCondLst>
                            <p:childTnLst>
                              <p:par>
                                <p:cTn id="241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42000"/>
                            </p:stCondLst>
                            <p:childTnLst>
                              <p:par>
                                <p:cTn id="246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/>
        </p:bldSub>
      </p:bldGraphic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MĚSTO - VARŠAVA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Varšavská univerzita</a:t>
            </a:r>
          </a:p>
          <a:p>
            <a:pPr marL="0" indent="0">
              <a:buNone/>
            </a:pPr>
            <a:r>
              <a:rPr lang="cs-CZ" dirty="0" smtClean="0"/>
              <a:t> Palác kultury</a:t>
            </a:r>
          </a:p>
          <a:p>
            <a:pPr marL="0" indent="0">
              <a:buNone/>
            </a:pPr>
            <a:r>
              <a:rPr lang="cs-CZ" dirty="0" smtClean="0"/>
              <a:t> Královský hrad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Národní divadlo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Metro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149" y="3789040"/>
            <a:ext cx="2566366" cy="19442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2776"/>
            <a:ext cx="1657071" cy="22094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5" name="Přímá spojnice se šipkou 4"/>
          <p:cNvCxnSpPr/>
          <p:nvPr/>
        </p:nvCxnSpPr>
        <p:spPr>
          <a:xfrm flipV="1">
            <a:off x="2915816" y="2204864"/>
            <a:ext cx="1152128" cy="3126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275856" y="3212976"/>
            <a:ext cx="180020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4761148"/>
            <a:ext cx="3946261" cy="16856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9" name="Přímá spojnice se šipkou 8"/>
          <p:cNvCxnSpPr/>
          <p:nvPr/>
        </p:nvCxnSpPr>
        <p:spPr>
          <a:xfrm>
            <a:off x="2771800" y="3933056"/>
            <a:ext cx="14401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54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000"/>
                            </p:stCondLst>
                            <p:childTnLst>
                              <p:par>
                                <p:cTn id="55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6000"/>
                            </p:stCondLst>
                            <p:childTnLst>
                              <p:par>
                                <p:cTn id="72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4978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Krakov </a:t>
            </a:r>
            <a:r>
              <a:rPr lang="cs-CZ" dirty="0" smtClean="0"/>
              <a:t>- do konce 16. stol. sídlo polských králů</a:t>
            </a:r>
          </a:p>
          <a:p>
            <a:pPr marL="0" indent="0">
              <a:buNone/>
            </a:pPr>
            <a:r>
              <a:rPr lang="cs-CZ" b="1" dirty="0" smtClean="0"/>
              <a:t>Katovice </a:t>
            </a:r>
            <a:r>
              <a:rPr lang="cs-CZ" dirty="0" smtClean="0"/>
              <a:t>- Katovická katedrála</a:t>
            </a:r>
          </a:p>
          <a:p>
            <a:pPr marL="0" indent="0">
              <a:buNone/>
            </a:pPr>
            <a:r>
              <a:rPr lang="cs-CZ" b="1" dirty="0" smtClean="0"/>
              <a:t>Lodž </a:t>
            </a:r>
            <a:r>
              <a:rPr lang="cs-CZ" dirty="0" smtClean="0"/>
              <a:t>- Státní filmová škola</a:t>
            </a:r>
          </a:p>
          <a:p>
            <a:pPr marL="0" indent="0">
              <a:buNone/>
            </a:pPr>
            <a:r>
              <a:rPr lang="cs-CZ" b="1" dirty="0" smtClean="0"/>
              <a:t>Poznaň</a:t>
            </a:r>
          </a:p>
          <a:p>
            <a:pPr marL="0" indent="0">
              <a:buNone/>
            </a:pPr>
            <a:r>
              <a:rPr lang="cs-CZ" dirty="0" smtClean="0"/>
              <a:t>Přístavy</a:t>
            </a:r>
          </a:p>
          <a:p>
            <a:pPr marL="0" indent="0">
              <a:buNone/>
            </a:pPr>
            <a:r>
              <a:rPr lang="cs-CZ" b="1" dirty="0" smtClean="0"/>
              <a:t>Gdaňsk                                 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Gdyně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Štětín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err="1" smtClean="0"/>
              <a:t>Wroclav</a:t>
            </a:r>
            <a:r>
              <a:rPr lang="cs-CZ" dirty="0" smtClean="0"/>
              <a:t> - </a:t>
            </a:r>
            <a:r>
              <a:rPr lang="cs-CZ" dirty="0" err="1" smtClean="0"/>
              <a:t>Wroclavská</a:t>
            </a:r>
            <a:r>
              <a:rPr lang="cs-CZ" dirty="0" smtClean="0"/>
              <a:t> fontána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-  univerzita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- radnice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1700808"/>
            <a:ext cx="2376264" cy="1299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092" y="4797152"/>
            <a:ext cx="2017180" cy="17053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>
            <a:off x="5148064" y="1700808"/>
            <a:ext cx="57606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272" y="2372768"/>
            <a:ext cx="2165641" cy="15090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009" y="3710521"/>
            <a:ext cx="2448272" cy="14687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3" name="Přímá spojnice se šipkou 12"/>
          <p:cNvCxnSpPr/>
          <p:nvPr/>
        </p:nvCxnSpPr>
        <p:spPr>
          <a:xfrm>
            <a:off x="3349053" y="6021288"/>
            <a:ext cx="1078931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1547664" y="3127314"/>
            <a:ext cx="2160240" cy="4457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1331640" y="465313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69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0"/>
                            </p:stCondLst>
                            <p:childTnLst>
                              <p:par>
                                <p:cTn id="6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2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6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0"/>
                            </p:stCondLst>
                            <p:childTnLst>
                              <p:par>
                                <p:cTn id="83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4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507288" cy="5544616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Hrady                                       Zámky</a:t>
            </a:r>
          </a:p>
          <a:p>
            <a:pPr marL="0" indent="0">
              <a:buNone/>
            </a:pPr>
            <a:r>
              <a:rPr lang="cs-CZ" dirty="0" err="1" smtClean="0"/>
              <a:t>Chojnik</a:t>
            </a:r>
            <a:r>
              <a:rPr lang="cs-CZ" dirty="0" smtClean="0"/>
              <a:t>                                 </a:t>
            </a:r>
            <a:r>
              <a:rPr lang="cs-CZ" dirty="0" err="1" smtClean="0"/>
              <a:t>Ksiaž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</a:t>
            </a:r>
            <a:r>
              <a:rPr lang="cs-CZ" dirty="0" err="1" smtClean="0"/>
              <a:t>Moszna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Malbork</a:t>
            </a:r>
            <a:r>
              <a:rPr lang="cs-CZ" dirty="0" smtClean="0"/>
              <a:t>                                            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40"/>
            <a:ext cx="2760307" cy="207023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221088"/>
            <a:ext cx="3593026" cy="23848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Simona\Desktop\fotky\polsko\Snímek 0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810" y="1700808"/>
            <a:ext cx="2671670" cy="1890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93096"/>
            <a:ext cx="1976426" cy="18946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49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Škrtněte slova, která do vět nepatří.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53285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Hlavním městem Polska je </a:t>
            </a:r>
            <a:r>
              <a:rPr lang="cs-CZ" i="1" dirty="0" smtClean="0"/>
              <a:t>Hamburk - Řím - Varšava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Severní pobřeží Polska omývá moře </a:t>
            </a:r>
            <a:r>
              <a:rPr lang="cs-CZ" i="1" dirty="0" smtClean="0"/>
              <a:t>Černé - Kaspické </a:t>
            </a:r>
            <a:r>
              <a:rPr lang="cs-CZ" dirty="0" smtClean="0"/>
              <a:t>- </a:t>
            </a:r>
            <a:r>
              <a:rPr lang="cs-CZ" i="1" dirty="0" smtClean="0"/>
              <a:t>Baltské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Polsko sousedí s </a:t>
            </a:r>
            <a:r>
              <a:rPr lang="cs-CZ" i="1" dirty="0" smtClean="0"/>
              <a:t>Francií - Českou republikou - Itálií.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Ve městě </a:t>
            </a:r>
            <a:r>
              <a:rPr lang="cs-CZ" i="1" dirty="0" err="1" smtClean="0"/>
              <a:t>Krakow</a:t>
            </a:r>
            <a:r>
              <a:rPr lang="cs-CZ" i="1" dirty="0" smtClean="0"/>
              <a:t> - </a:t>
            </a:r>
            <a:r>
              <a:rPr lang="cs-CZ" i="1" dirty="0" err="1" smtClean="0"/>
              <a:t>Wroclav</a:t>
            </a:r>
            <a:r>
              <a:rPr lang="cs-CZ" i="1" dirty="0" smtClean="0"/>
              <a:t> - Štětín </a:t>
            </a:r>
            <a:r>
              <a:rPr lang="cs-CZ" dirty="0" smtClean="0"/>
              <a:t>je přístav.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Mezi řeky Polska patří </a:t>
            </a:r>
            <a:r>
              <a:rPr lang="cs-CZ" i="1" dirty="0" smtClean="0"/>
              <a:t>Visla - Odra - Vltava.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117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745613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Polskou republikou.</a:t>
                      </a: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2282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675192"/>
              </p:ext>
            </p:extLst>
          </p:nvPr>
        </p:nvGraphicFramePr>
        <p:xfrm>
          <a:off x="899592" y="476672"/>
          <a:ext cx="7358114" cy="5715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http://cs.wikipedia.org/wiki/Soubor:Karkonosze-Samotnia_i_Maly_Staw.jpg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http://cs.wikipedia.org/wiki/Soubor:Poland_Wigry_Lake.jpg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http://cs.wikipedia.org/wiki/Soubor:Krak%C3%B3w_Sukiennice.jpg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http://cs.wikipedia.org/wiki/Soubor:Ratusz2noc.jpg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http://cs.wikipedia.org/wiki/Soubor:Royal-Castle-of-Warsaw_AB.jpg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http://cs.wikipedia.org/wiki/Soubor:Russian_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cake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_-_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Warsaw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_._Pastel_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ruso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._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Varsovia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..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jpg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http://cs.wikipedia.org/wiki/Soubor:Warszawa_Teatr_Wielki.jpg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http://cs.wikipedia.org/wiki/Soubor:Old_town_panorama.jpg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http://cs.wikipedia.org/wiki/Soubor:Chojnik_01.jpg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http://cs.wikipedia.org/wiki/Soubor:Panorama_of_Malbork_Castle,_part_4.jpg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http://cs.wikipedia.org/wiki/Soubor:Moszna_zamek3.jpg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http://cs.wikipedia.org/wiki/Soubor:Stocznia.jpg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94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489</Words>
  <Application>Microsoft Office PowerPoint</Application>
  <PresentationFormat>Předvádění na obrazovce (4:3)</PresentationFormat>
  <Paragraphs>174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POLSKO</vt:lpstr>
      <vt:lpstr>Prezentace aplikace PowerPoint</vt:lpstr>
      <vt:lpstr>POLSKÁ REPUBLIKA </vt:lpstr>
      <vt:lpstr>POLOHA</vt:lpstr>
      <vt:lpstr>POVRCH</vt:lpstr>
      <vt:lpstr>VODSTVO</vt:lpstr>
      <vt:lpstr>PRŮMYSL</vt:lpstr>
      <vt:lpstr>ZEMĚDĚLSTVÍ</vt:lpstr>
      <vt:lpstr>HLAVNÍ MĚSTO - VARŠAVA</vt:lpstr>
      <vt:lpstr>MĚSTA</vt:lpstr>
      <vt:lpstr>PAMÁTKY</vt:lpstr>
      <vt:lpstr>Škrtněte slova, která do vět nepatří.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POLSKO</dc:title>
  <dc:creator>Simona</dc:creator>
  <cp:lastModifiedBy>Zdeněk Kubík</cp:lastModifiedBy>
  <cp:revision>118</cp:revision>
  <dcterms:created xsi:type="dcterms:W3CDTF">2012-04-01T12:46:47Z</dcterms:created>
  <dcterms:modified xsi:type="dcterms:W3CDTF">2012-06-25T06:05:35Z</dcterms:modified>
</cp:coreProperties>
</file>