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4" r:id="rId3"/>
    <p:sldId id="257" r:id="rId4"/>
    <p:sldId id="258" r:id="rId5"/>
    <p:sldId id="259" r:id="rId6"/>
    <p:sldId id="261" r:id="rId7"/>
    <p:sldId id="262" r:id="rId8"/>
    <p:sldId id="263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934" autoAdjust="0"/>
  </p:normalViewPr>
  <p:slideViewPr>
    <p:cSldViewPr>
      <p:cViewPr>
        <p:scale>
          <a:sx n="72" d="100"/>
          <a:sy n="72" d="100"/>
        </p:scale>
        <p:origin x="-132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8A3E8F-744E-42FF-BF50-6E137163435D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D0748C-938D-4CF0-954E-05FAFD1644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207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D0748C-938D-4CF0-954E-05FAFD16446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870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684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611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014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429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960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6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68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701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829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590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513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50000">
              <a:schemeClr val="accent1">
                <a:tint val="44500"/>
                <a:satMod val="160000"/>
              </a:schemeClr>
            </a:gs>
            <a:gs pos="87000">
              <a:schemeClr val="accent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E394C-C7C0-4431-999B-4ACF512C569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754664-C654-44D6-A0A2-C707785CD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745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FINSKO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2286000" y="2413338"/>
            <a:ext cx="48782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VY_32_INOVACE_12_A_10_Finsko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013176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196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337429"/>
              </p:ext>
            </p:extLst>
          </p:nvPr>
        </p:nvGraphicFramePr>
        <p:xfrm>
          <a:off x="1187624" y="1268760"/>
          <a:ext cx="6834212" cy="364574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18.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Finsko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Skandinávský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poloostrov, poloha, povrch, sob, los, záliv, vodstvo, zemědělství, průmysl, město.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2644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FINSKÁ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Helsinky</a:t>
            </a:r>
          </a:p>
          <a:p>
            <a:pPr marL="0" indent="0"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5 milionů</a:t>
            </a:r>
          </a:p>
          <a:p>
            <a:pPr marL="0" indent="0"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338 145 km²</a:t>
            </a:r>
          </a:p>
          <a:p>
            <a:pPr marL="0" indent="0">
              <a:buNone/>
            </a:pPr>
            <a:r>
              <a:rPr lang="cs-CZ" b="1" dirty="0" smtClean="0"/>
              <a:t>Úřední jazyk: </a:t>
            </a:r>
            <a:r>
              <a:rPr lang="cs-CZ" dirty="0" smtClean="0"/>
              <a:t>finština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 je členem Evropské unie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5436096" y="748941"/>
            <a:ext cx="3148225" cy="5976340"/>
            <a:chOff x="5436096" y="748941"/>
            <a:chExt cx="3148225" cy="5976340"/>
          </a:xfrm>
        </p:grpSpPr>
        <p:sp>
          <p:nvSpPr>
            <p:cNvPr id="4" name="Ovál 3"/>
            <p:cNvSpPr/>
            <p:nvPr/>
          </p:nvSpPr>
          <p:spPr>
            <a:xfrm>
              <a:off x="6444208" y="5805264"/>
              <a:ext cx="144016" cy="4571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pic>
          <p:nvPicPr>
            <p:cNvPr id="1026" name="Picture 2" descr="C:\Users\Simona\Desktop\Barevné hotovo\Finsko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639" b="100000" l="3002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1212392">
              <a:off x="5449192" y="748941"/>
              <a:ext cx="3135129" cy="59763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436096" y="5435932"/>
              <a:ext cx="10081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Helsinky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240453" y="4786445"/>
              <a:ext cx="155260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Jezerní plošina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72071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07504" y="1196752"/>
            <a:ext cx="4040188" cy="639762"/>
          </a:xfrm>
        </p:spPr>
        <p:txBody>
          <a:bodyPr/>
          <a:lstStyle/>
          <a:p>
            <a:pPr algn="ctr"/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79512" y="1916832"/>
            <a:ext cx="3361327" cy="453650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leží na </a:t>
            </a:r>
            <a:r>
              <a:rPr lang="cs-CZ" b="1" dirty="0" smtClean="0"/>
              <a:t>Skandinávském poloostrově</a:t>
            </a:r>
          </a:p>
          <a:p>
            <a:pPr>
              <a:buFontTx/>
              <a:buChar char="-"/>
            </a:pPr>
            <a:r>
              <a:rPr lang="cs-CZ" dirty="0" smtClean="0"/>
              <a:t>severská země</a:t>
            </a:r>
          </a:p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 marL="0" indent="0">
              <a:buNone/>
            </a:pPr>
            <a:r>
              <a:rPr lang="cs-CZ" b="1" dirty="0" smtClean="0"/>
              <a:t>Sousední státy:                          </a:t>
            </a:r>
          </a:p>
          <a:p>
            <a:pPr marL="0" indent="0">
              <a:buNone/>
            </a:pPr>
            <a:r>
              <a:rPr lang="cs-CZ" dirty="0" smtClean="0"/>
              <a:t>A.  Rusko</a:t>
            </a:r>
          </a:p>
          <a:p>
            <a:pPr marL="0" indent="0">
              <a:buNone/>
            </a:pPr>
            <a:r>
              <a:rPr lang="cs-CZ" dirty="0" smtClean="0"/>
              <a:t>B.  Švédsko</a:t>
            </a:r>
          </a:p>
          <a:p>
            <a:pPr marL="0" indent="0">
              <a:buNone/>
            </a:pPr>
            <a:r>
              <a:rPr lang="cs-CZ" dirty="0" smtClean="0"/>
              <a:t>C.  Norsko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860032" y="1268760"/>
            <a:ext cx="4041775" cy="639762"/>
          </a:xfrm>
        </p:spPr>
        <p:txBody>
          <a:bodyPr/>
          <a:lstStyle/>
          <a:p>
            <a:pPr algn="ctr"/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5940152" y="1988840"/>
            <a:ext cx="2962672" cy="4422477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země tisíce jezer a ostrovů</a:t>
            </a:r>
          </a:p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na většině území severské lesy</a:t>
            </a:r>
          </a:p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část území leží za polárním kruhem</a:t>
            </a:r>
          </a:p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ostrov Alandy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547664" y="2769703"/>
            <a:ext cx="4379157" cy="3539617"/>
            <a:chOff x="1547664" y="2769703"/>
            <a:chExt cx="4379157" cy="3539617"/>
          </a:xfrm>
        </p:grpSpPr>
        <p:grpSp>
          <p:nvGrpSpPr>
            <p:cNvPr id="10" name="Skupina 9"/>
            <p:cNvGrpSpPr/>
            <p:nvPr/>
          </p:nvGrpSpPr>
          <p:grpSpPr>
            <a:xfrm>
              <a:off x="1547664" y="2769703"/>
              <a:ext cx="4379157" cy="3539617"/>
              <a:chOff x="2123729" y="3385819"/>
              <a:chExt cx="3779428" cy="2923502"/>
            </a:xfrm>
          </p:grpSpPr>
          <p:pic>
            <p:nvPicPr>
              <p:cNvPr id="9" name="Picture 4" descr="C:\Users\Simona\Desktop\Obrázek4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111265">
                <a:off x="3843942" y="3669710"/>
                <a:ext cx="1068963" cy="18232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4" name="Skupina 3"/>
              <p:cNvGrpSpPr/>
              <p:nvPr/>
            </p:nvGrpSpPr>
            <p:grpSpPr>
              <a:xfrm>
                <a:off x="2123729" y="3385819"/>
                <a:ext cx="3779428" cy="2923502"/>
                <a:chOff x="2442603" y="3451283"/>
                <a:chExt cx="3275043" cy="2625179"/>
              </a:xfrm>
            </p:grpSpPr>
            <p:pic>
              <p:nvPicPr>
                <p:cNvPr id="1026" name="Picture 2"/>
                <p:cNvPicPr>
                  <a:picLocks noChangeAspect="1" noChangeArrowheads="1"/>
                </p:cNvPicPr>
                <p:nvPr/>
              </p:nvPicPr>
              <p:blipFill>
                <a:blip r:embed="rId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70335">
                  <a:off x="2442603" y="3451283"/>
                  <a:ext cx="2473524" cy="262517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grpSp>
              <p:nvGrpSpPr>
                <p:cNvPr id="2" name="Skupina 1"/>
                <p:cNvGrpSpPr/>
                <p:nvPr/>
              </p:nvGrpSpPr>
              <p:grpSpPr>
                <a:xfrm>
                  <a:off x="2686455" y="3639391"/>
                  <a:ext cx="3031191" cy="1835821"/>
                  <a:chOff x="2686455" y="3639391"/>
                  <a:chExt cx="3031191" cy="1742603"/>
                </a:xfrm>
              </p:grpSpPr>
              <p:pic>
                <p:nvPicPr>
                  <p:cNvPr id="1027" name="Picture 3"/>
                  <p:cNvPicPr>
                    <a:picLocks noChangeAspect="1" noChangeArrowheads="1"/>
                  </p:cNvPicPr>
                  <p:nvPr/>
                </p:nvPicPr>
                <p:blipFill>
                  <a:blip r:embed="rId4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21262155">
                    <a:off x="2686455" y="3639391"/>
                    <a:ext cx="1985820" cy="1742603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1028" name="Picture 4"/>
                  <p:cNvPicPr>
                    <a:picLocks noChangeAspect="1" noChangeArrowheads="1"/>
                  </p:cNvPicPr>
                  <p:nvPr/>
                </p:nvPicPr>
                <p:blipFill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20889050">
                    <a:off x="4449615" y="3674030"/>
                    <a:ext cx="1268031" cy="1701302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</p:grpSp>
          </p:grpSp>
        </p:grpSp>
        <p:sp>
          <p:nvSpPr>
            <p:cNvPr id="11" name="TextovéPole 10"/>
            <p:cNvSpPr txBox="1"/>
            <p:nvPr/>
          </p:nvSpPr>
          <p:spPr>
            <a:xfrm>
              <a:off x="3240534" y="5422039"/>
              <a:ext cx="14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Baltské moře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055396" y="3861048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309919" y="3891653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358616" y="4717504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714818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800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2000"/>
                            </p:stCondLst>
                            <p:childTnLst>
                              <p:par>
                                <p:cTn id="4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6000"/>
                            </p:stCondLst>
                            <p:childTnLst>
                              <p:par>
                                <p:cTn id="5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0"/>
                            </p:stCondLst>
                            <p:childTnLst>
                              <p:par>
                                <p:cTn id="5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A ZEMĚDĚLSTVÍ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422477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moře: </a:t>
            </a:r>
            <a:r>
              <a:rPr lang="cs-CZ" sz="3200" dirty="0" smtClean="0"/>
              <a:t>Baltské</a:t>
            </a:r>
          </a:p>
          <a:p>
            <a:pPr marL="0" indent="0">
              <a:buNone/>
            </a:pPr>
            <a:r>
              <a:rPr lang="cs-CZ" sz="3200" b="1" dirty="0" smtClean="0"/>
              <a:t>jezero: </a:t>
            </a:r>
            <a:r>
              <a:rPr lang="cs-CZ" sz="3200" dirty="0" smtClean="0"/>
              <a:t>Saimaa</a:t>
            </a:r>
          </a:p>
          <a:p>
            <a:pPr marL="0" indent="0">
              <a:buNone/>
            </a:pPr>
            <a:r>
              <a:rPr lang="cs-CZ" sz="3200" b="1" dirty="0" smtClean="0"/>
              <a:t>zálivy: </a:t>
            </a:r>
            <a:r>
              <a:rPr lang="cs-CZ" sz="3200" dirty="0" smtClean="0"/>
              <a:t>Finský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Botnický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>
              <a:buFontTx/>
              <a:buChar char="-"/>
            </a:pPr>
            <a:r>
              <a:rPr lang="cs-CZ" sz="3600" dirty="0" smtClean="0"/>
              <a:t>rybolov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chov:</a:t>
            </a:r>
          </a:p>
          <a:p>
            <a:pPr>
              <a:buFontTx/>
              <a:buChar char="-"/>
            </a:pPr>
            <a:r>
              <a:rPr lang="cs-CZ" sz="3600" dirty="0" smtClean="0"/>
              <a:t>sobů</a:t>
            </a:r>
          </a:p>
          <a:p>
            <a:pPr marL="0" indent="0">
              <a:buNone/>
            </a:pPr>
            <a:endParaRPr lang="cs-CZ" sz="3600" dirty="0"/>
          </a:p>
          <a:p>
            <a:pPr>
              <a:buFontTx/>
              <a:buChar char="-"/>
            </a:pPr>
            <a:r>
              <a:rPr lang="cs-CZ" sz="3600" dirty="0" smtClean="0"/>
              <a:t>losů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12976"/>
            <a:ext cx="2945904" cy="2209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97151"/>
            <a:ext cx="2597234" cy="1850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857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8000"/>
                            </p:stCondLst>
                            <p:childTnLst>
                              <p:par>
                                <p:cTn id="31" presetID="47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6000"/>
                            </p:stCondLst>
                            <p:childTnLst>
                              <p:par>
                                <p:cTn id="42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4000"/>
                            </p:stCondLst>
                            <p:childTnLst>
                              <p:par>
                                <p:cTn id="5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8000"/>
                            </p:stCondLst>
                            <p:childTnLst>
                              <p:par>
                                <p:cTn id="69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2000"/>
                            </p:stCondLst>
                            <p:childTnLst>
                              <p:par>
                                <p:cTn id="74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789040"/>
            <a:ext cx="7620000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odorovný svitek 8"/>
          <p:cNvSpPr/>
          <p:nvPr/>
        </p:nvSpPr>
        <p:spPr>
          <a:xfrm>
            <a:off x="1979712" y="1196752"/>
            <a:ext cx="5328592" cy="2448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DŘEVOZPRACUJÍCÍ</a:t>
            </a:r>
          </a:p>
          <a:p>
            <a:pPr algn="ctr"/>
            <a:r>
              <a:rPr lang="cs-CZ" sz="2800" dirty="0" smtClean="0"/>
              <a:t>STROJÍRENSKÝ</a:t>
            </a:r>
          </a:p>
          <a:p>
            <a:pPr algn="ctr"/>
            <a:r>
              <a:rPr lang="cs-CZ" sz="2800" dirty="0" smtClean="0"/>
              <a:t>TEXTILNÍ</a:t>
            </a:r>
          </a:p>
          <a:p>
            <a:pPr algn="ctr"/>
            <a:r>
              <a:rPr lang="cs-CZ" sz="2800" dirty="0" smtClean="0"/>
              <a:t>TELEKOMUNIKAČNÍ - NOKIA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4221088"/>
            <a:ext cx="1818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Sídlo firmy Nokia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98936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Helsinky </a:t>
            </a:r>
            <a:r>
              <a:rPr lang="cs-CZ" dirty="0" smtClean="0"/>
              <a:t>- hlavní město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námořní pevnost </a:t>
            </a:r>
            <a:r>
              <a:rPr lang="cs-CZ" dirty="0" err="1"/>
              <a:t>Suomenlinna</a:t>
            </a: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olympijský stadion</a:t>
            </a:r>
          </a:p>
          <a:p>
            <a:pPr marL="0" indent="0">
              <a:buNone/>
            </a:pPr>
            <a:r>
              <a:rPr lang="cs-CZ" dirty="0" smtClean="0"/>
              <a:t>- Pravoslavný chrám</a:t>
            </a:r>
          </a:p>
          <a:p>
            <a:pPr marL="0" indent="0">
              <a:buNone/>
            </a:pPr>
            <a:r>
              <a:rPr lang="cs-CZ" dirty="0" smtClean="0"/>
              <a:t>- přístav</a:t>
            </a:r>
          </a:p>
          <a:p>
            <a:pPr>
              <a:buFontTx/>
              <a:buChar char="-"/>
            </a:pPr>
            <a:r>
              <a:rPr lang="cs-CZ" dirty="0" smtClean="0"/>
              <a:t>muzea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letiště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Tampere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Turku </a:t>
            </a:r>
            <a:r>
              <a:rPr lang="cs-CZ" dirty="0" smtClean="0"/>
              <a:t>- přístav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67758"/>
            <a:ext cx="2160240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24744"/>
            <a:ext cx="2720355" cy="20453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004048" y="1916832"/>
            <a:ext cx="1008112" cy="2306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843808" y="3429000"/>
            <a:ext cx="9361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069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2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400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8000"/>
                            </p:stCondLst>
                            <p:childTnLst>
                              <p:par>
                                <p:cTn id="4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DOPLŇTE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Hlavní město Finska je …………………………….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Nachází se na poloostrově ……………………………….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Finsko sousedí s ………………………………………………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Jeho pobřeží omývá moře …………………………………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Finsku se říká, že je to země………………………………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Ze zvířat zde chovají……………………………………..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Helsinkách byste mohli vidět………………………..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011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5874729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Finskou republikou.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692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600200"/>
            <a:ext cx="8280920" cy="4525963"/>
          </a:xfrm>
        </p:spPr>
        <p:txBody>
          <a:bodyPr/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7108669"/>
              </p:ext>
            </p:extLst>
          </p:nvPr>
        </p:nvGraphicFramePr>
        <p:xfrm>
          <a:off x="971600" y="1268760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22132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578068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http://cs.wikipedia.org/wiki/Soubor:2010_Finland_Pallastunturi_Rangifer_tarandus.JPG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http://cs.wikipedia.org/wiki/Soubor:Moose_in_Gros_Ventre_Campgroud_4.jpg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http://cs.wikipedia.org/wiki/Soubor:Nokia_HQ.jpg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http://cs.wikipedia.org/wiki/Soubor:Chram_vecneho_spanku_panny_Marie.jpg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http://cs.wikipedia.org/wiki/Soubor:Suomenlinna.jpg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711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353</Words>
  <Application>Microsoft Office PowerPoint</Application>
  <PresentationFormat>Předvádění na obrazovce (4:3)</PresentationFormat>
  <Paragraphs>122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FINSKO</vt:lpstr>
      <vt:lpstr>Prezentace aplikace PowerPoint</vt:lpstr>
      <vt:lpstr>FINSKÁ REPUBLIKA</vt:lpstr>
      <vt:lpstr>POLOHA A POVRCH</vt:lpstr>
      <vt:lpstr>VODSTVO A ZEMĚDĚLSTVÍ</vt:lpstr>
      <vt:lpstr>PRŮMYSL</vt:lpstr>
      <vt:lpstr>MĚSTA</vt:lpstr>
      <vt:lpstr> DOPLŇTE VĚTY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FINSKO</dc:title>
  <dc:creator>Simona</dc:creator>
  <cp:lastModifiedBy>Simona</cp:lastModifiedBy>
  <cp:revision>55</cp:revision>
  <dcterms:created xsi:type="dcterms:W3CDTF">2012-04-22T09:30:23Z</dcterms:created>
  <dcterms:modified xsi:type="dcterms:W3CDTF">2012-06-02T08:51:56Z</dcterms:modified>
</cp:coreProperties>
</file>