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theme/themeOverride4.xml" ContentType="application/vnd.openxmlformats-officedocument.themeOverride+xml"/>
  <Override PartName="/ppt/theme/themeOverride5.xml" ContentType="application/vnd.openxmlformats-officedocument.themeOverride+xml"/>
  <Override PartName="/ppt/theme/themeOverride6.xml" ContentType="application/vnd.openxmlformats-officedocument.themeOverride+xml"/>
  <Override PartName="/ppt/theme/themeOverride7.xml" ContentType="application/vnd.openxmlformats-officedocument.themeOverride+xml"/>
  <Override PartName="/ppt/theme/themeOverride8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4" r:id="rId3"/>
    <p:sldId id="257" r:id="rId4"/>
    <p:sldId id="258" r:id="rId5"/>
    <p:sldId id="259" r:id="rId6"/>
    <p:sldId id="260" r:id="rId7"/>
    <p:sldId id="262" r:id="rId8"/>
    <p:sldId id="263" r:id="rId9"/>
    <p:sldId id="265" r:id="rId10"/>
    <p:sldId id="261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33"/>
    <a:srgbClr val="6BB65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FDA8D37-91C9-47E0-AD53-857AE60940BB}" type="doc">
      <dgm:prSet loTypeId="urn:microsoft.com/office/officeart/2005/8/layout/cycle8" loCatId="cycle" qsTypeId="urn:microsoft.com/office/officeart/2005/8/quickstyle/simple1" qsCatId="simple" csTypeId="urn:microsoft.com/office/officeart/2005/8/colors/accent1_2" csCatId="accent1" phldr="1"/>
      <dgm:spPr/>
    </dgm:pt>
    <dgm:pt modelId="{86F0459A-5596-466D-8B53-C97B587FB8BE}">
      <dgm:prSet phldrT="[Text]"/>
      <dgm:spPr>
        <a:solidFill>
          <a:srgbClr val="6BB656"/>
        </a:solidFill>
      </dgm:spPr>
      <dgm:t>
        <a:bodyPr/>
        <a:lstStyle/>
        <a:p>
          <a:r>
            <a:rPr lang="cs-CZ" dirty="0" err="1" smtClean="0"/>
            <a:t>V</a:t>
          </a:r>
          <a:r>
            <a:rPr lang="cs-CZ" dirty="0" err="1" smtClean="0">
              <a:latin typeface="Calibri"/>
              <a:cs typeface="Calibri"/>
            </a:rPr>
            <a:t>ättern</a:t>
          </a:r>
          <a:endParaRPr lang="cs-CZ" dirty="0"/>
        </a:p>
      </dgm:t>
    </dgm:pt>
    <dgm:pt modelId="{14A75C0B-7FE5-4284-A3E7-EF9ADC259F53}" type="parTrans" cxnId="{7739B632-3710-4DFC-9886-DD9B8EB23B79}">
      <dgm:prSet/>
      <dgm:spPr/>
      <dgm:t>
        <a:bodyPr/>
        <a:lstStyle/>
        <a:p>
          <a:endParaRPr lang="cs-CZ"/>
        </a:p>
      </dgm:t>
    </dgm:pt>
    <dgm:pt modelId="{E126ABE5-2260-4695-A694-4FBEAC212A46}" type="sibTrans" cxnId="{7739B632-3710-4DFC-9886-DD9B8EB23B79}">
      <dgm:prSet/>
      <dgm:spPr/>
      <dgm:t>
        <a:bodyPr/>
        <a:lstStyle/>
        <a:p>
          <a:endParaRPr lang="cs-CZ"/>
        </a:p>
      </dgm:t>
    </dgm:pt>
    <dgm:pt modelId="{2F3AADD0-596B-4E08-91EF-04763BEB0FAA}">
      <dgm:prSet phldrT="[Text]"/>
      <dgm:spPr/>
      <dgm:t>
        <a:bodyPr/>
        <a:lstStyle/>
        <a:p>
          <a:r>
            <a:rPr lang="cs-CZ" dirty="0" err="1" smtClean="0"/>
            <a:t>M</a:t>
          </a:r>
          <a:r>
            <a:rPr lang="cs-CZ" dirty="0" err="1" smtClean="0">
              <a:latin typeface="Calibri"/>
              <a:cs typeface="Calibri"/>
            </a:rPr>
            <a:t>älaren</a:t>
          </a:r>
          <a:endParaRPr lang="cs-CZ" dirty="0"/>
        </a:p>
      </dgm:t>
    </dgm:pt>
    <dgm:pt modelId="{1041E3B8-EBDF-460C-9D0B-B8BD861B0801}" type="parTrans" cxnId="{4FB6E169-05E8-4749-9B57-5DAB43A466BD}">
      <dgm:prSet/>
      <dgm:spPr/>
      <dgm:t>
        <a:bodyPr/>
        <a:lstStyle/>
        <a:p>
          <a:endParaRPr lang="cs-CZ"/>
        </a:p>
      </dgm:t>
    </dgm:pt>
    <dgm:pt modelId="{B001725A-EEFB-4EEC-9A1B-05A191038728}" type="sibTrans" cxnId="{4FB6E169-05E8-4749-9B57-5DAB43A466BD}">
      <dgm:prSet/>
      <dgm:spPr/>
      <dgm:t>
        <a:bodyPr/>
        <a:lstStyle/>
        <a:p>
          <a:endParaRPr lang="cs-CZ"/>
        </a:p>
      </dgm:t>
    </dgm:pt>
    <dgm:pt modelId="{94EDE62A-AEEF-4000-BA78-D82AB9492173}">
      <dgm:prSet phldrT="[Text]" custT="1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r>
            <a:rPr lang="cs-CZ" sz="2400" b="1" dirty="0" err="1" smtClean="0"/>
            <a:t>V</a:t>
          </a:r>
          <a:r>
            <a:rPr lang="cs-CZ" sz="2400" b="1" dirty="0" err="1" smtClean="0">
              <a:latin typeface="Calibri"/>
              <a:cs typeface="Calibri"/>
            </a:rPr>
            <a:t>änern</a:t>
          </a:r>
          <a:endParaRPr lang="cs-CZ" sz="2400" b="1" dirty="0"/>
        </a:p>
      </dgm:t>
    </dgm:pt>
    <dgm:pt modelId="{0C783A4F-1A51-465B-A83D-5FCF13A25B19}" type="parTrans" cxnId="{A8E3DCA3-3797-45F3-9AA8-AEBFEAFCDCB7}">
      <dgm:prSet/>
      <dgm:spPr/>
      <dgm:t>
        <a:bodyPr/>
        <a:lstStyle/>
        <a:p>
          <a:endParaRPr lang="cs-CZ"/>
        </a:p>
      </dgm:t>
    </dgm:pt>
    <dgm:pt modelId="{4288AE73-5B54-45B9-A8CB-326E1A4D123D}" type="sibTrans" cxnId="{A8E3DCA3-3797-45F3-9AA8-AEBFEAFCDCB7}">
      <dgm:prSet/>
      <dgm:spPr/>
      <dgm:t>
        <a:bodyPr/>
        <a:lstStyle/>
        <a:p>
          <a:endParaRPr lang="cs-CZ"/>
        </a:p>
      </dgm:t>
    </dgm:pt>
    <dgm:pt modelId="{A30A8150-B0CE-4011-97B2-12A1C006F3BE}" type="pres">
      <dgm:prSet presAssocID="{FFDA8D37-91C9-47E0-AD53-857AE60940BB}" presName="compositeShape" presStyleCnt="0">
        <dgm:presLayoutVars>
          <dgm:chMax val="7"/>
          <dgm:dir/>
          <dgm:resizeHandles val="exact"/>
        </dgm:presLayoutVars>
      </dgm:prSet>
      <dgm:spPr/>
    </dgm:pt>
    <dgm:pt modelId="{195DD14D-A401-4EDF-8496-F71DCFBCAAFD}" type="pres">
      <dgm:prSet presAssocID="{FFDA8D37-91C9-47E0-AD53-857AE60940BB}" presName="wedge1" presStyleLbl="node1" presStyleIdx="0" presStyleCnt="3"/>
      <dgm:spPr/>
      <dgm:t>
        <a:bodyPr/>
        <a:lstStyle/>
        <a:p>
          <a:endParaRPr lang="cs-CZ"/>
        </a:p>
      </dgm:t>
    </dgm:pt>
    <dgm:pt modelId="{B10B84EE-54E6-448E-9E18-3BCDFA6044B8}" type="pres">
      <dgm:prSet presAssocID="{FFDA8D37-91C9-47E0-AD53-857AE60940BB}" presName="dummy1a" presStyleCnt="0"/>
      <dgm:spPr/>
    </dgm:pt>
    <dgm:pt modelId="{6B97B54A-B362-4654-B7D7-E70594D38830}" type="pres">
      <dgm:prSet presAssocID="{FFDA8D37-91C9-47E0-AD53-857AE60940BB}" presName="dummy1b" presStyleCnt="0"/>
      <dgm:spPr/>
    </dgm:pt>
    <dgm:pt modelId="{1AEC782F-FDF9-4213-B28C-3D244519A638}" type="pres">
      <dgm:prSet presAssocID="{FFDA8D37-91C9-47E0-AD53-857AE60940BB}" presName="wedge1Tx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08521EE-F39F-4D53-B5D3-7696C5C967DE}" type="pres">
      <dgm:prSet presAssocID="{FFDA8D37-91C9-47E0-AD53-857AE60940BB}" presName="wedge2" presStyleLbl="node1" presStyleIdx="1" presStyleCnt="3"/>
      <dgm:spPr/>
      <dgm:t>
        <a:bodyPr/>
        <a:lstStyle/>
        <a:p>
          <a:endParaRPr lang="cs-CZ"/>
        </a:p>
      </dgm:t>
    </dgm:pt>
    <dgm:pt modelId="{056BB13E-A752-4B0F-ACCA-51362A9B12EB}" type="pres">
      <dgm:prSet presAssocID="{FFDA8D37-91C9-47E0-AD53-857AE60940BB}" presName="dummy2a" presStyleCnt="0"/>
      <dgm:spPr/>
    </dgm:pt>
    <dgm:pt modelId="{128AA63A-104F-4612-982D-916B9BCC4462}" type="pres">
      <dgm:prSet presAssocID="{FFDA8D37-91C9-47E0-AD53-857AE60940BB}" presName="dummy2b" presStyleCnt="0"/>
      <dgm:spPr/>
    </dgm:pt>
    <dgm:pt modelId="{582ED71F-C97F-499F-9517-F5494B3BFF51}" type="pres">
      <dgm:prSet presAssocID="{FFDA8D37-91C9-47E0-AD53-857AE60940BB}" presName="wedge2Tx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ADBE7FD-4EF1-442F-B835-46A183CE3BA0}" type="pres">
      <dgm:prSet presAssocID="{FFDA8D37-91C9-47E0-AD53-857AE60940BB}" presName="wedge3" presStyleLbl="node1" presStyleIdx="2" presStyleCnt="3" custScaleX="99668"/>
      <dgm:spPr/>
      <dgm:t>
        <a:bodyPr/>
        <a:lstStyle/>
        <a:p>
          <a:endParaRPr lang="cs-CZ"/>
        </a:p>
      </dgm:t>
    </dgm:pt>
    <dgm:pt modelId="{4F3BB435-F5D3-44E2-B223-769071B6EA5F}" type="pres">
      <dgm:prSet presAssocID="{FFDA8D37-91C9-47E0-AD53-857AE60940BB}" presName="dummy3a" presStyleCnt="0"/>
      <dgm:spPr/>
    </dgm:pt>
    <dgm:pt modelId="{5C195383-1CE3-4D13-ADE9-050DBA7C7A8C}" type="pres">
      <dgm:prSet presAssocID="{FFDA8D37-91C9-47E0-AD53-857AE60940BB}" presName="dummy3b" presStyleCnt="0"/>
      <dgm:spPr/>
    </dgm:pt>
    <dgm:pt modelId="{F24EA4BF-3CC3-4ACF-846A-B202D2C3164A}" type="pres">
      <dgm:prSet presAssocID="{FFDA8D37-91C9-47E0-AD53-857AE60940BB}" presName="wedge3Tx" presStyleLbl="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ED9C7E2-9AE1-4A80-866E-A327D18BF436}" type="pres">
      <dgm:prSet presAssocID="{E126ABE5-2260-4695-A694-4FBEAC212A46}" presName="arrowWedge1" presStyleLbl="fgSibTrans2D1" presStyleIdx="0" presStyleCnt="3"/>
      <dgm:spPr/>
    </dgm:pt>
    <dgm:pt modelId="{B4C33EE9-3F39-4544-95FA-8D33B24B57C7}" type="pres">
      <dgm:prSet presAssocID="{B001725A-EEFB-4EEC-9A1B-05A191038728}" presName="arrowWedge2" presStyleLbl="fgSibTrans2D1" presStyleIdx="1" presStyleCnt="3"/>
      <dgm:spPr/>
    </dgm:pt>
    <dgm:pt modelId="{EFBFFED1-E661-41CE-98E1-0C8DCF889DB0}" type="pres">
      <dgm:prSet presAssocID="{4288AE73-5B54-45B9-A8CB-326E1A4D123D}" presName="arrowWedge3" presStyleLbl="fgSibTrans2D1" presStyleIdx="2" presStyleCnt="3"/>
      <dgm:spPr/>
    </dgm:pt>
  </dgm:ptLst>
  <dgm:cxnLst>
    <dgm:cxn modelId="{1E31A0EB-46EE-442E-8EFD-5B71D949E656}" type="presOf" srcId="{94EDE62A-AEEF-4000-BA78-D82AB9492173}" destId="{F24EA4BF-3CC3-4ACF-846A-B202D2C3164A}" srcOrd="1" destOrd="0" presId="urn:microsoft.com/office/officeart/2005/8/layout/cycle8"/>
    <dgm:cxn modelId="{2EBEA4EE-DCD9-4825-91C6-3B3F0BFC2576}" type="presOf" srcId="{86F0459A-5596-466D-8B53-C97B587FB8BE}" destId="{195DD14D-A401-4EDF-8496-F71DCFBCAAFD}" srcOrd="0" destOrd="0" presId="urn:microsoft.com/office/officeart/2005/8/layout/cycle8"/>
    <dgm:cxn modelId="{4FB6E169-05E8-4749-9B57-5DAB43A466BD}" srcId="{FFDA8D37-91C9-47E0-AD53-857AE60940BB}" destId="{2F3AADD0-596B-4E08-91EF-04763BEB0FAA}" srcOrd="1" destOrd="0" parTransId="{1041E3B8-EBDF-460C-9D0B-B8BD861B0801}" sibTransId="{B001725A-EEFB-4EEC-9A1B-05A191038728}"/>
    <dgm:cxn modelId="{FDFD99FE-23BD-49DA-BBCC-AB8C82B230B9}" type="presOf" srcId="{2F3AADD0-596B-4E08-91EF-04763BEB0FAA}" destId="{708521EE-F39F-4D53-B5D3-7696C5C967DE}" srcOrd="0" destOrd="0" presId="urn:microsoft.com/office/officeart/2005/8/layout/cycle8"/>
    <dgm:cxn modelId="{A8E3DCA3-3797-45F3-9AA8-AEBFEAFCDCB7}" srcId="{FFDA8D37-91C9-47E0-AD53-857AE60940BB}" destId="{94EDE62A-AEEF-4000-BA78-D82AB9492173}" srcOrd="2" destOrd="0" parTransId="{0C783A4F-1A51-465B-A83D-5FCF13A25B19}" sibTransId="{4288AE73-5B54-45B9-A8CB-326E1A4D123D}"/>
    <dgm:cxn modelId="{8AEB8038-98DA-4106-BBEF-3E3653208424}" type="presOf" srcId="{94EDE62A-AEEF-4000-BA78-D82AB9492173}" destId="{8ADBE7FD-4EF1-442F-B835-46A183CE3BA0}" srcOrd="0" destOrd="0" presId="urn:microsoft.com/office/officeart/2005/8/layout/cycle8"/>
    <dgm:cxn modelId="{3B621C26-D27C-42A3-967C-E86A3EE7D628}" type="presOf" srcId="{2F3AADD0-596B-4E08-91EF-04763BEB0FAA}" destId="{582ED71F-C97F-499F-9517-F5494B3BFF51}" srcOrd="1" destOrd="0" presId="urn:microsoft.com/office/officeart/2005/8/layout/cycle8"/>
    <dgm:cxn modelId="{7739B632-3710-4DFC-9886-DD9B8EB23B79}" srcId="{FFDA8D37-91C9-47E0-AD53-857AE60940BB}" destId="{86F0459A-5596-466D-8B53-C97B587FB8BE}" srcOrd="0" destOrd="0" parTransId="{14A75C0B-7FE5-4284-A3E7-EF9ADC259F53}" sibTransId="{E126ABE5-2260-4695-A694-4FBEAC212A46}"/>
    <dgm:cxn modelId="{D9CAAF9A-63FF-4DA0-8319-4F7AC369F7F5}" type="presOf" srcId="{FFDA8D37-91C9-47E0-AD53-857AE60940BB}" destId="{A30A8150-B0CE-4011-97B2-12A1C006F3BE}" srcOrd="0" destOrd="0" presId="urn:microsoft.com/office/officeart/2005/8/layout/cycle8"/>
    <dgm:cxn modelId="{6167F8D6-F4A6-4ABA-8C60-47C92240A664}" type="presOf" srcId="{86F0459A-5596-466D-8B53-C97B587FB8BE}" destId="{1AEC782F-FDF9-4213-B28C-3D244519A638}" srcOrd="1" destOrd="0" presId="urn:microsoft.com/office/officeart/2005/8/layout/cycle8"/>
    <dgm:cxn modelId="{11232EB3-0F5C-47D4-8BB2-AFFA56AE189D}" type="presParOf" srcId="{A30A8150-B0CE-4011-97B2-12A1C006F3BE}" destId="{195DD14D-A401-4EDF-8496-F71DCFBCAAFD}" srcOrd="0" destOrd="0" presId="urn:microsoft.com/office/officeart/2005/8/layout/cycle8"/>
    <dgm:cxn modelId="{43E95F83-7535-48ED-AB51-41B74364CCBE}" type="presParOf" srcId="{A30A8150-B0CE-4011-97B2-12A1C006F3BE}" destId="{B10B84EE-54E6-448E-9E18-3BCDFA6044B8}" srcOrd="1" destOrd="0" presId="urn:microsoft.com/office/officeart/2005/8/layout/cycle8"/>
    <dgm:cxn modelId="{77A8AB78-30E1-445D-8CE6-F653F5A12B6F}" type="presParOf" srcId="{A30A8150-B0CE-4011-97B2-12A1C006F3BE}" destId="{6B97B54A-B362-4654-B7D7-E70594D38830}" srcOrd="2" destOrd="0" presId="urn:microsoft.com/office/officeart/2005/8/layout/cycle8"/>
    <dgm:cxn modelId="{1B18F8C9-726F-4C04-AAEB-8FE2671AAF5C}" type="presParOf" srcId="{A30A8150-B0CE-4011-97B2-12A1C006F3BE}" destId="{1AEC782F-FDF9-4213-B28C-3D244519A638}" srcOrd="3" destOrd="0" presId="urn:microsoft.com/office/officeart/2005/8/layout/cycle8"/>
    <dgm:cxn modelId="{615FC81F-B65F-4A3F-9721-15603ED816EF}" type="presParOf" srcId="{A30A8150-B0CE-4011-97B2-12A1C006F3BE}" destId="{708521EE-F39F-4D53-B5D3-7696C5C967DE}" srcOrd="4" destOrd="0" presId="urn:microsoft.com/office/officeart/2005/8/layout/cycle8"/>
    <dgm:cxn modelId="{1C4C78B7-3E67-4D8F-8288-C5619201C6C2}" type="presParOf" srcId="{A30A8150-B0CE-4011-97B2-12A1C006F3BE}" destId="{056BB13E-A752-4B0F-ACCA-51362A9B12EB}" srcOrd="5" destOrd="0" presId="urn:microsoft.com/office/officeart/2005/8/layout/cycle8"/>
    <dgm:cxn modelId="{B9DD260F-5B4E-4BEA-96A4-30EBB9DFD7BD}" type="presParOf" srcId="{A30A8150-B0CE-4011-97B2-12A1C006F3BE}" destId="{128AA63A-104F-4612-982D-916B9BCC4462}" srcOrd="6" destOrd="0" presId="urn:microsoft.com/office/officeart/2005/8/layout/cycle8"/>
    <dgm:cxn modelId="{11CEBE97-1045-4B47-860B-79F05B722C57}" type="presParOf" srcId="{A30A8150-B0CE-4011-97B2-12A1C006F3BE}" destId="{582ED71F-C97F-499F-9517-F5494B3BFF51}" srcOrd="7" destOrd="0" presId="urn:microsoft.com/office/officeart/2005/8/layout/cycle8"/>
    <dgm:cxn modelId="{6138BECF-CE57-4FBA-8D7E-E556F2975A07}" type="presParOf" srcId="{A30A8150-B0CE-4011-97B2-12A1C006F3BE}" destId="{8ADBE7FD-4EF1-442F-B835-46A183CE3BA0}" srcOrd="8" destOrd="0" presId="urn:microsoft.com/office/officeart/2005/8/layout/cycle8"/>
    <dgm:cxn modelId="{EE319A0C-D02C-4C81-970E-DBBE46B71178}" type="presParOf" srcId="{A30A8150-B0CE-4011-97B2-12A1C006F3BE}" destId="{4F3BB435-F5D3-44E2-B223-769071B6EA5F}" srcOrd="9" destOrd="0" presId="urn:microsoft.com/office/officeart/2005/8/layout/cycle8"/>
    <dgm:cxn modelId="{6AD8706F-B56F-4172-BB8F-E21BCA38A3F1}" type="presParOf" srcId="{A30A8150-B0CE-4011-97B2-12A1C006F3BE}" destId="{5C195383-1CE3-4D13-ADE9-050DBA7C7A8C}" srcOrd="10" destOrd="0" presId="urn:microsoft.com/office/officeart/2005/8/layout/cycle8"/>
    <dgm:cxn modelId="{D2C84D6F-EDE7-4038-BB39-5159254579E3}" type="presParOf" srcId="{A30A8150-B0CE-4011-97B2-12A1C006F3BE}" destId="{F24EA4BF-3CC3-4ACF-846A-B202D2C3164A}" srcOrd="11" destOrd="0" presId="urn:microsoft.com/office/officeart/2005/8/layout/cycle8"/>
    <dgm:cxn modelId="{F881B085-3FDA-4242-B64E-4FA9950A9C66}" type="presParOf" srcId="{A30A8150-B0CE-4011-97B2-12A1C006F3BE}" destId="{CED9C7E2-9AE1-4A80-866E-A327D18BF436}" srcOrd="12" destOrd="0" presId="urn:microsoft.com/office/officeart/2005/8/layout/cycle8"/>
    <dgm:cxn modelId="{4A654B24-15FD-45A5-9EED-97F1A7FA4415}" type="presParOf" srcId="{A30A8150-B0CE-4011-97B2-12A1C006F3BE}" destId="{B4C33EE9-3F39-4544-95FA-8D33B24B57C7}" srcOrd="13" destOrd="0" presId="urn:microsoft.com/office/officeart/2005/8/layout/cycle8"/>
    <dgm:cxn modelId="{1969A3B3-1ED5-4AD8-BC10-91E20FA49146}" type="presParOf" srcId="{A30A8150-B0CE-4011-97B2-12A1C006F3BE}" destId="{EFBFFED1-E661-41CE-98E1-0C8DCF889DB0}" srcOrd="14" destOrd="0" presId="urn:microsoft.com/office/officeart/2005/8/layout/cycle8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95DD14D-A401-4EDF-8496-F71DCFBCAAFD}">
      <dsp:nvSpPr>
        <dsp:cNvPr id="0" name=""/>
        <dsp:cNvSpPr/>
      </dsp:nvSpPr>
      <dsp:spPr>
        <a:xfrm>
          <a:off x="1318693" y="257428"/>
          <a:ext cx="3326769" cy="3326769"/>
        </a:xfrm>
        <a:prstGeom prst="pie">
          <a:avLst>
            <a:gd name="adj1" fmla="val 16200000"/>
            <a:gd name="adj2" fmla="val 1800000"/>
          </a:avLst>
        </a:prstGeom>
        <a:solidFill>
          <a:srgbClr val="6BB656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830" tIns="36830" rIns="36830" bIns="3683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900" kern="1200" dirty="0" err="1" smtClean="0"/>
            <a:t>V</a:t>
          </a:r>
          <a:r>
            <a:rPr lang="cs-CZ" sz="2900" kern="1200" dirty="0" err="1" smtClean="0">
              <a:latin typeface="Calibri"/>
              <a:cs typeface="Calibri"/>
            </a:rPr>
            <a:t>ättern</a:t>
          </a:r>
          <a:endParaRPr lang="cs-CZ" sz="2900" kern="1200" dirty="0"/>
        </a:p>
      </dsp:txBody>
      <dsp:txXfrm>
        <a:off x="3071980" y="962386"/>
        <a:ext cx="1188132" cy="990110"/>
      </dsp:txXfrm>
    </dsp:sp>
    <dsp:sp modelId="{708521EE-F39F-4D53-B5D3-7696C5C967DE}">
      <dsp:nvSpPr>
        <dsp:cNvPr id="0" name=""/>
        <dsp:cNvSpPr/>
      </dsp:nvSpPr>
      <dsp:spPr>
        <a:xfrm>
          <a:off x="1250177" y="376241"/>
          <a:ext cx="3326769" cy="3326769"/>
        </a:xfrm>
        <a:prstGeom prst="pie">
          <a:avLst>
            <a:gd name="adj1" fmla="val 1800000"/>
            <a:gd name="adj2" fmla="val 90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830" tIns="36830" rIns="36830" bIns="3683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900" kern="1200" dirty="0" err="1" smtClean="0"/>
            <a:t>M</a:t>
          </a:r>
          <a:r>
            <a:rPr lang="cs-CZ" sz="2900" kern="1200" dirty="0" err="1" smtClean="0">
              <a:latin typeface="Calibri"/>
              <a:cs typeface="Calibri"/>
            </a:rPr>
            <a:t>älaren</a:t>
          </a:r>
          <a:endParaRPr lang="cs-CZ" sz="2900" kern="1200" dirty="0"/>
        </a:p>
      </dsp:txBody>
      <dsp:txXfrm>
        <a:off x="2042265" y="2534681"/>
        <a:ext cx="1782198" cy="871296"/>
      </dsp:txXfrm>
    </dsp:sp>
    <dsp:sp modelId="{8ADBE7FD-4EF1-442F-B835-46A183CE3BA0}">
      <dsp:nvSpPr>
        <dsp:cNvPr id="0" name=""/>
        <dsp:cNvSpPr/>
      </dsp:nvSpPr>
      <dsp:spPr>
        <a:xfrm>
          <a:off x="1187184" y="257428"/>
          <a:ext cx="3315724" cy="3326769"/>
        </a:xfrm>
        <a:prstGeom prst="pie">
          <a:avLst>
            <a:gd name="adj1" fmla="val 9000000"/>
            <a:gd name="adj2" fmla="val 16200000"/>
          </a:avLst>
        </a:prstGeom>
        <a:solidFill>
          <a:schemeClr val="accent2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dirty="0" err="1" smtClean="0"/>
            <a:t>V</a:t>
          </a:r>
          <a:r>
            <a:rPr lang="cs-CZ" sz="2400" b="1" kern="1200" dirty="0" err="1" smtClean="0">
              <a:latin typeface="Calibri"/>
              <a:cs typeface="Calibri"/>
            </a:rPr>
            <a:t>änern</a:t>
          </a:r>
          <a:endParaRPr lang="cs-CZ" sz="2400" b="1" kern="1200" dirty="0"/>
        </a:p>
      </dsp:txBody>
      <dsp:txXfrm>
        <a:off x="1571256" y="962386"/>
        <a:ext cx="1184187" cy="990110"/>
      </dsp:txXfrm>
    </dsp:sp>
    <dsp:sp modelId="{CED9C7E2-9AE1-4A80-866E-A327D18BF436}">
      <dsp:nvSpPr>
        <dsp:cNvPr id="0" name=""/>
        <dsp:cNvSpPr/>
      </dsp:nvSpPr>
      <dsp:spPr>
        <a:xfrm>
          <a:off x="1113025" y="51485"/>
          <a:ext cx="3738655" cy="3738655"/>
        </a:xfrm>
        <a:prstGeom prst="circularArrow">
          <a:avLst>
            <a:gd name="adj1" fmla="val 5085"/>
            <a:gd name="adj2" fmla="val 327528"/>
            <a:gd name="adj3" fmla="val 1472472"/>
            <a:gd name="adj4" fmla="val 16199432"/>
            <a:gd name="adj5" fmla="val 593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4C33EE9-3F39-4544-95FA-8D33B24B57C7}">
      <dsp:nvSpPr>
        <dsp:cNvPr id="0" name=""/>
        <dsp:cNvSpPr/>
      </dsp:nvSpPr>
      <dsp:spPr>
        <a:xfrm>
          <a:off x="1044235" y="170088"/>
          <a:ext cx="3738655" cy="3738655"/>
        </a:xfrm>
        <a:prstGeom prst="circularArrow">
          <a:avLst>
            <a:gd name="adj1" fmla="val 5085"/>
            <a:gd name="adj2" fmla="val 327528"/>
            <a:gd name="adj3" fmla="val 8671970"/>
            <a:gd name="adj4" fmla="val 1800502"/>
            <a:gd name="adj5" fmla="val 593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FBFFED1-E661-41CE-98E1-0C8DCF889DB0}">
      <dsp:nvSpPr>
        <dsp:cNvPr id="0" name=""/>
        <dsp:cNvSpPr/>
      </dsp:nvSpPr>
      <dsp:spPr>
        <a:xfrm>
          <a:off x="975504" y="51485"/>
          <a:ext cx="3738655" cy="3738655"/>
        </a:xfrm>
        <a:prstGeom prst="circularArrow">
          <a:avLst>
            <a:gd name="adj1" fmla="val 5085"/>
            <a:gd name="adj2" fmla="val 327528"/>
            <a:gd name="adj3" fmla="val 15873039"/>
            <a:gd name="adj4" fmla="val 9000000"/>
            <a:gd name="adj5" fmla="val 593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8">
  <dgm:title val=""/>
  <dgm:desc val=""/>
  <dgm:catLst>
    <dgm:cat type="cycle" pri="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"/>
          <dgm:constr type="t" for="ch" forName="dummy1a" refType="h" fact="0.08"/>
          <dgm:constr type="l" for="ch" forName="dummy1b" refType="w" fact="0.5"/>
          <dgm:constr type="t" for="ch" forName="dummy1b" refType="h" fact="0.08"/>
          <dgm:constr type="l" for="ch" forName="wedge1Tx" refType="w" fact="0.22"/>
          <dgm:constr type="t" for="ch" forName="wedge1Tx" refType="h" fact="0.22"/>
          <dgm:constr type="w" for="ch" forName="wedge1Tx" refType="w" fact="0.56"/>
          <dgm:constr type="h" for="ch" forName="wedge1Tx" refType="h" fact="0.56"/>
          <dgm:constr type="h" for="ch" forName="arrowWedge1single" refType="w" fact="0.08"/>
          <dgm:constr type="diam" for="ch" forName="arrowWedge1single" refType="w" fact="0.84"/>
          <dgm:constr type="l" for="ch" forName="arrowWedge1single" refType="w" fact="0.5"/>
          <dgm:constr type="t" for="ch" forName="arrowWedge1single" refType="w" fact="0.5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2"/>
          <dgm:constr type="t" for="ch" forName="dummy1a" refType="h" fact="0.08"/>
          <dgm:constr type="l" for="ch" forName="dummy1b" refType="w" fact="0.52"/>
          <dgm:constr type="t" for="ch" forName="dummy1b" refType="h" fact="0.92"/>
          <dgm:constr type="l" for="ch" forName="wedge1Tx" refType="w" fact="0.559"/>
          <dgm:constr type="t" for="ch" forName="wedge1Tx" refType="h" fact="0.3"/>
          <dgm:constr type="w" for="ch" forName="wedge1Tx" refType="w" fact="0.3"/>
          <dgm:constr type="h" for="ch" forName="wedge1Tx" refType="h" fact="0.4"/>
          <dgm:constr type="l" for="ch" forName="wedge2" refType="w" fact="0.06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48"/>
          <dgm:constr type="t" for="ch" forName="dummy2a" refType="h" fact="0.92"/>
          <dgm:constr type="l" for="ch" forName="dummy2b" refType="w" fact="0.48"/>
          <dgm:constr type="t" for="ch" forName="dummy2b" refType="h" fact="0.08"/>
          <dgm:constr type="r" for="ch" forName="wedge2Tx" refType="w" fact="0.441"/>
          <dgm:constr type="t" for="ch" forName="wedge2Tx" refType="h" fact="0.3"/>
          <dgm:constr type="w" for="ch" forName="wedge2Tx" refType="w" fact="0.3"/>
          <dgm:constr type="h" for="ch" forName="wedge2Tx" refType="h" fact="0.4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primFontSz" for="ch" ptType="node" op="equ"/>
        </dgm:constrLst>
      </dgm:if>
      <dgm:if name="Name3" axis="ch" ptType="node" func="cnt" op="equ" val="3">
        <dgm:constrLst>
          <dgm:constr type="l" for="ch" forName="wedge1" refType="w" fact="0.0973"/>
          <dgm:constr type="t" for="ch" forName="wedge1" refType="w" fact="0.07"/>
          <dgm:constr type="w" for="ch" forName="wedge1" refType="w" fact="0.84"/>
          <dgm:constr type="h" for="ch" forName="wedge1" refType="h" fact="0.84"/>
          <dgm:constr type="l" for="ch" forName="dummy1a" refType="w" fact="0.5173"/>
          <dgm:constr type="t" for="ch" forName="dummy1a" refType="h" fact="0.07"/>
          <dgm:constr type="l" for="ch" forName="dummy1b" refType="w" fact="0.8811"/>
          <dgm:constr type="t" for="ch" forName="dummy1b" refType="h" fact="0.7"/>
          <dgm:constr type="l" for="ch" forName="wedge1Tx" refType="w" fact="0.54"/>
          <dgm:constr type="t" for="ch" forName="wedge1Tx" refType="h" fact="0.248"/>
          <dgm:constr type="w" for="ch" forName="wedge1Tx" refType="w" fact="0.3"/>
          <dgm:constr type="h" for="ch" forName="wedge1Tx" refType="h" fact="0.25"/>
          <dgm:constr type="l" for="ch" forName="wedge2" refType="w" fact="0.08"/>
          <dgm:constr type="t" for="ch" forName="wedge2" refType="w" fact="0.1"/>
          <dgm:constr type="w" for="ch" forName="wedge2" refType="w" fact="0.84"/>
          <dgm:constr type="h" for="ch" forName="wedge2" refType="h" fact="0.84"/>
          <dgm:constr type="l" for="ch" forName="dummy2a" refType="w" fact="0.8637"/>
          <dgm:constr type="t" for="ch" forName="dummy2a" refType="h" fact="0.73"/>
          <dgm:constr type="l" for="ch" forName="dummy2b" refType="w" fact="0.1363"/>
          <dgm:constr type="t" for="ch" forName="dummy2b" refType="h" fact="0.73"/>
          <dgm:constr type="l" for="ch" forName="wedge2Tx" refType="w" fact="0.28"/>
          <dgm:constr type="t" for="ch" forName="wedge2Tx" refType="h" fact="0.645"/>
          <dgm:constr type="w" for="ch" forName="wedge2Tx" refType="w" fact="0.45"/>
          <dgm:constr type="h" for="ch" forName="wedge2Tx" refType="h" fact="0.22"/>
          <dgm:constr type="l" for="ch" forName="wedge3" refType="w" fact="0.0627"/>
          <dgm:constr type="t" for="ch" forName="wedge3" refType="w" fact="0.07"/>
          <dgm:constr type="w" for="ch" forName="wedge3" refType="w" fact="0.84"/>
          <dgm:constr type="h" for="ch" forName="wedge3" refType="h" fact="0.84"/>
          <dgm:constr type="l" for="ch" forName="dummy3a" refType="w" fact="0.1189"/>
          <dgm:constr type="t" for="ch" forName="dummy3a" refType="h" fact="0.7"/>
          <dgm:constr type="l" for="ch" forName="dummy3b" refType="w" fact="0.4827"/>
          <dgm:constr type="t" for="ch" forName="dummy3b" refType="h" fact="0.07"/>
          <dgm:constr type="r" for="ch" forName="wedge3Tx" refType="w" fact="0.46"/>
          <dgm:constr type="t" for="ch" forName="wedge3Tx" refType="h" fact="0.248"/>
          <dgm:constr type="w" for="ch" forName="wedge3Tx" refType="w" fact="0.3"/>
          <dgm:constr type="h" for="ch" forName="wedge3Tx" refType="h" fact="0.25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primFontSz" for="ch" ptType="node" op="equ"/>
        </dgm:constrLst>
      </dgm:if>
      <dgm:if name="Name4" axis="ch" ptType="node" func="cnt" op="equ" val="4">
        <dgm:constrLst>
          <dgm:constr type="l" for="ch" forName="wedge1" refType="w" fact="0.0941"/>
          <dgm:constr type="t" for="ch" forName="wedge1" refType="w" fact="0.0659"/>
          <dgm:constr type="w" for="ch" forName="wedge1" refType="w" fact="0.84"/>
          <dgm:constr type="h" for="ch" forName="wedge1" refType="h" fact="0.84"/>
          <dgm:constr type="l" for="ch" forName="dummy1a" refType="w" fact="0.5141"/>
          <dgm:constr type="t" for="ch" forName="dummy1a" refType="h" fact="0.0659"/>
          <dgm:constr type="l" for="ch" forName="dummy1b" refType="w" fact="0.9341"/>
          <dgm:constr type="t" for="ch" forName="dummy1b" refType="h" fact="0.4859"/>
          <dgm:constr type="l" for="ch" forName="wedge1Tx" refType="w" fact="0.54"/>
          <dgm:constr type="t" for="ch" forName="wedge1Tx" refType="h" fact="0.24"/>
          <dgm:constr type="w" for="ch" forName="wedge1Tx" refType="w" fact="0.31"/>
          <dgm:constr type="h" for="ch" forName="wedge1Tx" refType="h" fact="0.23"/>
          <dgm:constr type="l" for="ch" forName="wedge2" refType="w" fact="0.0941"/>
          <dgm:constr type="t" for="ch" forName="wedge2" refType="w" fact="0.0941"/>
          <dgm:constr type="w" for="ch" forName="wedge2" refType="w" fact="0.84"/>
          <dgm:constr type="h" for="ch" forName="wedge2" refType="h" fact="0.84"/>
          <dgm:constr type="l" for="ch" forName="dummy2a" refType="w" fact="0.9341"/>
          <dgm:constr type="t" for="ch" forName="dummy2a" refType="h" fact="0.5141"/>
          <dgm:constr type="l" for="ch" forName="dummy2b" refType="w" fact="0.5141"/>
          <dgm:constr type="t" for="ch" forName="dummy2b" refType="h" fact="0.9341"/>
          <dgm:constr type="l" for="ch" forName="wedge2Tx" refType="w" fact="0.54"/>
          <dgm:constr type="t" for="ch" forName="wedge2Tx" refType="h" fact="0.53"/>
          <dgm:constr type="w" for="ch" forName="wedge2Tx" refType="w" fact="0.31"/>
          <dgm:constr type="h" for="ch" forName="wedge2Tx" refType="h" fact="0.23"/>
          <dgm:constr type="l" for="ch" forName="wedge3" refType="w" fact="0.0659"/>
          <dgm:constr type="t" for="ch" forName="wedge3" refType="w" fact="0.0941"/>
          <dgm:constr type="w" for="ch" forName="wedge3" refType="w" fact="0.84"/>
          <dgm:constr type="h" for="ch" forName="wedge3" refType="h" fact="0.84"/>
          <dgm:constr type="l" for="ch" forName="dummy3a" refType="w" fact="0.4859"/>
          <dgm:constr type="t" for="ch" forName="dummy3a" refType="h" fact="0.9341"/>
          <dgm:constr type="l" for="ch" forName="dummy3b" refType="w" fact="0.0659"/>
          <dgm:constr type="t" for="ch" forName="dummy3b" refType="h" fact="0.5141"/>
          <dgm:constr type="r" for="ch" forName="wedge3Tx" refType="w" fact="0.46"/>
          <dgm:constr type="t" for="ch" forName="wedge3Tx" refType="h" fact="0.53"/>
          <dgm:constr type="w" for="ch" forName="wedge3Tx" refType="w" fact="0.31"/>
          <dgm:constr type="h" for="ch" forName="wedge3Tx" refType="h" fact="0.23"/>
          <dgm:constr type="l" for="ch" forName="wedge4" refType="w" fact="0.0659"/>
          <dgm:constr type="t" for="ch" forName="wedge4" refType="h" fact="0.0659"/>
          <dgm:constr type="w" for="ch" forName="wedge4" refType="w" fact="0.84"/>
          <dgm:constr type="h" for="ch" forName="wedge4" refType="h" fact="0.84"/>
          <dgm:constr type="l" for="ch" forName="dummy4a" refType="w" fact="0.0659"/>
          <dgm:constr type="t" for="ch" forName="dummy4a" refType="h" fact="0.4859"/>
          <dgm:constr type="l" for="ch" forName="dummy4b" refType="w" fact="0.4859"/>
          <dgm:constr type="t" for="ch" forName="dummy4b" refType="h" fact="0.0659"/>
          <dgm:constr type="r" for="ch" forName="wedge4Tx" refType="w" fact="0.46"/>
          <dgm:constr type="t" for="ch" forName="wedge4Tx" refType="h" fact="0.24"/>
          <dgm:constr type="w" for="ch" forName="wedge4Tx" refType="w" fact="0.31"/>
          <dgm:constr type="h" for="ch" forName="wedge4Tx" refType="h" fact="0.23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primFontSz" for="ch" ptType="node" op="equ"/>
        </dgm:constrLst>
      </dgm:if>
      <dgm:if name="Name5" axis="ch" ptType="node" func="cnt" op="equ" val="5">
        <dgm:constrLst>
          <dgm:constr type="l" for="ch" forName="wedge1" refType="w" fact="0.0918"/>
          <dgm:constr type="t" for="ch" forName="wedge1" refType="w" fact="0.0638"/>
          <dgm:constr type="w" for="ch" forName="wedge1" refType="w" fact="0.84"/>
          <dgm:constr type="h" for="ch" forName="wedge1" refType="h" fact="0.84"/>
          <dgm:constr type="l" for="ch" forName="dummy1a" refType="w" fact="0.5118"/>
          <dgm:constr type="t" for="ch" forName="dummy1a" refType="h" fact="0.0638"/>
          <dgm:constr type="l" for="ch" forName="dummy1b" refType="w" fact="0.9112"/>
          <dgm:constr type="t" for="ch" forName="dummy1b" refType="h" fact="0.354"/>
          <dgm:constr type="l" for="ch" forName="wedge1Tx" refType="w" fact="0.53"/>
          <dgm:constr type="t" for="ch" forName="wedge1Tx" refType="h" fact="0.205"/>
          <dgm:constr type="w" for="ch" forName="wedge1Tx" refType="w" fact="0.27"/>
          <dgm:constr type="h" for="ch" forName="wedge1Tx" refType="h" fact="0.18"/>
          <dgm:constr type="l" for="ch" forName="wedge2" refType="w" fact="0.099"/>
          <dgm:constr type="t" for="ch" forName="wedge2" refType="w" fact="0.0862"/>
          <dgm:constr type="w" for="ch" forName="wedge2" refType="w" fact="0.84"/>
          <dgm:constr type="h" for="ch" forName="wedge2" refType="h" fact="0.84"/>
          <dgm:constr type="l" for="ch" forName="dummy2a" refType="w" fact="0.9185"/>
          <dgm:constr type="t" for="ch" forName="dummy2a" refType="h" fact="0.3764"/>
          <dgm:constr type="l" for="ch" forName="dummy2b" refType="w" fact="0.7659"/>
          <dgm:constr type="t" for="ch" forName="dummy2b" refType="h" fact="0.846"/>
          <dgm:constr type="l" for="ch" forName="wedge2Tx" refType="w" fact="0.64"/>
          <dgm:constr type="t" for="ch" forName="wedge2Tx" refType="h" fact="0.47"/>
          <dgm:constr type="w" for="ch" forName="wedge2Tx" refType="w" fact="0.25"/>
          <dgm:constr type="h" for="ch" forName="wedge2Tx" refType="h" fact="0.2"/>
          <dgm:constr type="l" for="ch" forName="wedge3" refType="w" fact="0.08"/>
          <dgm:constr type="t" for="ch" forName="wedge3" refType="w" fact="0.1"/>
          <dgm:constr type="w" for="ch" forName="wedge3" refType="w" fact="0.84"/>
          <dgm:constr type="h" for="ch" forName="wedge3" refType="h" fact="0.84"/>
          <dgm:constr type="l" for="ch" forName="dummy3a" refType="w" fact="0.7469"/>
          <dgm:constr type="t" for="ch" forName="dummy3a" refType="h" fact="0.8598"/>
          <dgm:constr type="l" for="ch" forName="dummy3b" refType="w" fact="0.2531"/>
          <dgm:constr type="t" for="ch" forName="dummy3b" refType="h" fact="0.8598"/>
          <dgm:constr type="l" for="ch" forName="wedge3Tx" refType="w" fact="0.38"/>
          <dgm:constr type="t" for="ch" forName="wedge3Tx" refType="h" fact="0.69"/>
          <dgm:constr type="w" for="ch" forName="wedge3Tx" refType="w" fact="0.24"/>
          <dgm:constr type="h" for="ch" forName="wedge3Tx" refType="h" fact="0.22"/>
          <dgm:constr type="l" for="ch" forName="wedge4" refType="w" fact="0.061"/>
          <dgm:constr type="t" for="ch" forName="wedge4" refType="h" fact="0.0862"/>
          <dgm:constr type="w" for="ch" forName="wedge4" refType="w" fact="0.84"/>
          <dgm:constr type="h" for="ch" forName="wedge4" refType="h" fact="0.84"/>
          <dgm:constr type="l" for="ch" forName="dummy4a" refType="w" fact="0.2341"/>
          <dgm:constr type="t" for="ch" forName="dummy4a" refType="h" fact="0.846"/>
          <dgm:constr type="l" for="ch" forName="dummy4b" refType="w" fact="0.0815"/>
          <dgm:constr type="t" for="ch" forName="dummy4b" refType="h" fact="0.3764"/>
          <dgm:constr type="r" for="ch" forName="wedge4Tx" refType="w" fact="0.36"/>
          <dgm:constr type="t" for="ch" forName="wedge4Tx" refType="h" fact="0.47"/>
          <dgm:constr type="w" for="ch" forName="wedge4Tx" refType="w" fact="0.25"/>
          <dgm:constr type="h" for="ch" forName="wedge4Tx" refType="h" fact="0.2"/>
          <dgm:constr type="l" for="ch" forName="wedge5" refType="w" fact="0.0682"/>
          <dgm:constr type="t" for="ch" forName="wedge5" refType="h" fact="0.0638"/>
          <dgm:constr type="w" for="ch" forName="wedge5" refType="w" fact="0.84"/>
          <dgm:constr type="h" for="ch" forName="wedge5" refType="h" fact="0.84"/>
          <dgm:constr type="l" for="ch" forName="dummy5a" refType="w" fact="0.0888"/>
          <dgm:constr type="t" for="ch" forName="dummy5a" refType="h" fact="0.354"/>
          <dgm:constr type="l" for="ch" forName="dummy5b" refType="w" fact="0.4882"/>
          <dgm:constr type="t" for="ch" forName="dummy5b" refType="h" fact="0.0638"/>
          <dgm:constr type="r" for="ch" forName="wedge5Tx" refType="w" fact="0.47"/>
          <dgm:constr type="t" for="ch" forName="wedge5Tx" refType="h" fact="0.205"/>
          <dgm:constr type="w" for="ch" forName="wedge5Tx" refType="w" fact="0.27"/>
          <dgm:constr type="h" for="ch" forName="wedge5Tx" refType="h" fact="0.18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primFontSz" for="ch" ptType="node" op="equ"/>
        </dgm:constrLst>
      </dgm:if>
      <dgm:if name="Name6" axis="ch" ptType="node" func="cnt" op="equ" val="6">
        <dgm:constrLst>
          <dgm:constr type="l" for="ch" forName="wedge1" refType="w" fact="0.09"/>
          <dgm:constr type="t" for="ch" forName="wedge1" refType="w" fact="0.0627"/>
          <dgm:constr type="w" for="ch" forName="wedge1" refType="w" fact="0.84"/>
          <dgm:constr type="h" for="ch" forName="wedge1" refType="h" fact="0.84"/>
          <dgm:constr type="l" for="ch" forName="dummy1a" refType="w" fact="0.51"/>
          <dgm:constr type="t" for="ch" forName="dummy1a" refType="h" fact="0.0627"/>
          <dgm:constr type="l" for="ch" forName="dummy1b" refType="w" fact="0.8737"/>
          <dgm:constr type="t" for="ch" forName="dummy1b" refType="h" fact="0.2727"/>
          <dgm:constr type="l" for="ch" forName="wedge1Tx" refType="w" fact="0.53"/>
          <dgm:constr type="t" for="ch" forName="wedge1Tx" refType="h" fact="0.17"/>
          <dgm:constr type="w" for="ch" forName="wedge1Tx" refType="w" fact="0.22"/>
          <dgm:constr type="h" for="ch" forName="wedge1Tx" refType="h" fact="0.17"/>
          <dgm:constr type="l" for="ch" forName="wedge2" refType="w" fact="0.1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8837"/>
          <dgm:constr type="t" for="ch" forName="dummy2a" refType="h" fact="0.29"/>
          <dgm:constr type="l" for="ch" forName="dummy2b" refType="w" fact="0.8837"/>
          <dgm:constr type="t" for="ch" forName="dummy2b" refType="h" fact="0.71"/>
          <dgm:constr type="l" for="ch" forName="wedge2Tx" refType="w" fact="0.67"/>
          <dgm:constr type="t" for="ch" forName="wedge2Tx" refType="h" fact="0.42"/>
          <dgm:constr type="w" for="ch" forName="wedge2Tx" refType="w" fact="0.23"/>
          <dgm:constr type="h" for="ch" forName="wedge2Tx" refType="h" fact="0.165"/>
          <dgm:constr type="l" for="ch" forName="wedge3" refType="w" fact="0.09"/>
          <dgm:constr type="t" for="ch" forName="wedge3" refType="w" fact="0.0973"/>
          <dgm:constr type="w" for="ch" forName="wedge3" refType="w" fact="0.84"/>
          <dgm:constr type="h" for="ch" forName="wedge3" refType="h" fact="0.84"/>
          <dgm:constr type="l" for="ch" forName="dummy3a" refType="w" fact="0.8737"/>
          <dgm:constr type="t" for="ch" forName="dummy3a" refType="h" fact="0.7273"/>
          <dgm:constr type="l" for="ch" forName="dummy3b" refType="w" fact="0.51"/>
          <dgm:constr type="t" for="ch" forName="dummy3b" refType="h" fact="0.9373"/>
          <dgm:constr type="l" for="ch" forName="wedge3Tx" refType="w" fact="0.53"/>
          <dgm:constr type="t" for="ch" forName="wedge3Tx" refType="h" fact="0.665"/>
          <dgm:constr type="w" for="ch" forName="wedge3Tx" refType="w" fact="0.22"/>
          <dgm:constr type="h" for="ch" forName="wedge3Tx" refType="h" fact="0.17"/>
          <dgm:constr type="l" for="ch" forName="wedge4" refType="w" fact="0.07"/>
          <dgm:constr type="t" for="ch" forName="wedge4" refType="h" fact="0.0973"/>
          <dgm:constr type="w" for="ch" forName="wedge4" refType="w" fact="0.84"/>
          <dgm:constr type="h" for="ch" forName="wedge4" refType="h" fact="0.84"/>
          <dgm:constr type="l" for="ch" forName="dummy4a" refType="w" fact="0.49"/>
          <dgm:constr type="t" for="ch" forName="dummy4a" refType="h" fact="0.9373"/>
          <dgm:constr type="l" for="ch" forName="dummy4b" refType="w" fact="0.1263"/>
          <dgm:constr type="t" for="ch" forName="dummy4b" refType="h" fact="0.7273"/>
          <dgm:constr type="r" for="ch" forName="wedge4Tx" refType="w" fact="0.47"/>
          <dgm:constr type="t" for="ch" forName="wedge4Tx" refType="h" fact="0.665"/>
          <dgm:constr type="w" for="ch" forName="wedge4Tx" refType="w" fact="0.22"/>
          <dgm:constr type="h" for="ch" forName="wedge4Tx" refType="h" fact="0.17"/>
          <dgm:constr type="l" for="ch" forName="wedge5" refType="w" fact="0.06"/>
          <dgm:constr type="t" for="ch" forName="wedge5" refType="h" fact="0.08"/>
          <dgm:constr type="w" for="ch" forName="wedge5" refType="w" fact="0.84"/>
          <dgm:constr type="h" for="ch" forName="wedge5" refType="h" fact="0.84"/>
          <dgm:constr type="l" for="ch" forName="dummy5a" refType="w" fact="0.1163"/>
          <dgm:constr type="t" for="ch" forName="dummy5a" refType="h" fact="0.71"/>
          <dgm:constr type="l" for="ch" forName="dummy5b" refType="w" fact="0.1163"/>
          <dgm:constr type="t" for="ch" forName="dummy5b" refType="h" fact="0.29"/>
          <dgm:constr type="r" for="ch" forName="wedge5Tx" refType="w" fact="0.33"/>
          <dgm:constr type="t" for="ch" forName="wedge5Tx" refType="h" fact="0.42"/>
          <dgm:constr type="w" for="ch" forName="wedge5Tx" refType="w" fact="0.23"/>
          <dgm:constr type="h" for="ch" forName="wedge5Tx" refType="h" fact="0.165"/>
          <dgm:constr type="l" for="ch" forName="wedge6" refType="w" fact="0.07"/>
          <dgm:constr type="t" for="ch" forName="wedge6" refType="h" fact="0.0627"/>
          <dgm:constr type="w" for="ch" forName="wedge6" refType="w" fact="0.84"/>
          <dgm:constr type="h" for="ch" forName="wedge6" refType="h" fact="0.84"/>
          <dgm:constr type="l" for="ch" forName="dummy6a" refType="w" fact="0.1263"/>
          <dgm:constr type="t" for="ch" forName="dummy6a" refType="h" fact="0.2727"/>
          <dgm:constr type="l" for="ch" forName="dummy6b" refType="w" fact="0.49"/>
          <dgm:constr type="t" for="ch" forName="dummy6b" refType="h" fact="0.0627"/>
          <dgm:constr type="r" for="ch" forName="wedge6Tx" refType="w" fact="0.47"/>
          <dgm:constr type="t" for="ch" forName="wedge6Tx" refType="h" fact="0.17"/>
          <dgm:constr type="w" for="ch" forName="wedge6Tx" refType="w" fact="0.22"/>
          <dgm:constr type="h" for="ch" forName="wedge6Tx" refType="h" fact="0.17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primFontSz" for="ch" ptType="node" op="equ"/>
        </dgm:constrLst>
      </dgm:if>
      <dgm:else name="Name7">
        <dgm:constrLst>
          <dgm:constr type="l" for="ch" forName="wedge1" refType="w" fact="0.0887"/>
          <dgm:constr type="t" for="ch" forName="wedge1" refType="w" fact="0.062"/>
          <dgm:constr type="w" for="ch" forName="wedge1" refType="w" fact="0.84"/>
          <dgm:constr type="h" for="ch" forName="wedge1" refType="h" fact="0.84"/>
          <dgm:constr type="l" for="ch" forName="dummy1a" refType="w" fact="0.5087"/>
          <dgm:constr type="t" for="ch" forName="dummy1a" refType="h" fact="0.062"/>
          <dgm:constr type="l" for="ch" forName="dummy1b" refType="w" fact="0.837"/>
          <dgm:constr type="t" for="ch" forName="dummy1b" refType="h" fact="0.2201"/>
          <dgm:constr type="l" for="ch" forName="wedge1Tx" refType="w" fact="0.53"/>
          <dgm:constr type="t" for="ch" forName="wedge1Tx" refType="h" fact="0.14"/>
          <dgm:constr type="w" for="ch" forName="wedge1Tx" refType="w" fact="0.2"/>
          <dgm:constr type="h" for="ch" forName="wedge1Tx" refType="h" fact="0.16"/>
          <dgm:constr type="l" for="ch" forName="wedge2" refType="w" fact="0.0995"/>
          <dgm:constr type="t" for="ch" forName="wedge2" refType="w" fact="0.0755"/>
          <dgm:constr type="w" for="ch" forName="wedge2" refType="w" fact="0.84"/>
          <dgm:constr type="h" for="ch" forName="wedge2" refType="h" fact="0.84"/>
          <dgm:constr type="l" for="ch" forName="dummy2a" refType="w" fact="0.8479"/>
          <dgm:constr type="t" for="ch" forName="dummy2a" refType="h" fact="0.2337"/>
          <dgm:constr type="l" for="ch" forName="dummy2b" refType="w" fact="0.929"/>
          <dgm:constr type="t" for="ch" forName="dummy2b" refType="h" fact="0.589"/>
          <dgm:constr type="l" for="ch" forName="wedge2Tx" refType="w" fact="0.67"/>
          <dgm:constr type="t" for="ch" forName="wedge2Tx" refType="h" fact="0.38"/>
          <dgm:constr type="w" for="ch" forName="wedge2Tx" refType="w" fact="0.23"/>
          <dgm:constr type="h" for="ch" forName="wedge2Tx" refType="h" fact="0.14"/>
          <dgm:constr type="l" for="ch" forName="wedge3" refType="w" fact="0.0956"/>
          <dgm:constr type="t" for="ch" forName="wedge3" refType="w" fact="0.0925"/>
          <dgm:constr type="w" for="ch" forName="wedge3" refType="w" fact="0.84"/>
          <dgm:constr type="h" for="ch" forName="wedge3" refType="h" fact="0.84"/>
          <dgm:constr type="l" for="ch" forName="dummy3a" refType="w" fact="0.9251"/>
          <dgm:constr type="t" for="ch" forName="dummy3a" refType="h" fact="0.6059"/>
          <dgm:constr type="l" for="ch" forName="dummy3b" refType="w" fact="0.6979"/>
          <dgm:constr type="t" for="ch" forName="dummy3b" refType="h" fact="0.8909"/>
          <dgm:constr type="l" for="ch" forName="wedge3Tx" refType="w" fact="0.635"/>
          <dgm:constr type="t" for="ch" forName="wedge3Tx" refType="h" fact="0.59"/>
          <dgm:constr type="w" for="ch" forName="wedge3Tx" refType="w" fact="0.2"/>
          <dgm:constr type="h" for="ch" forName="wedge3Tx" refType="h" fact="0.155"/>
          <dgm:constr type="l" for="ch" forName="wedge4" refType="w" fact="0.08"/>
          <dgm:constr type="t" for="ch" forName="wedge4" refType="h" fact="0.1"/>
          <dgm:constr type="w" for="ch" forName="wedge4" refType="w" fact="0.84"/>
          <dgm:constr type="h" for="ch" forName="wedge4" refType="h" fact="0.84"/>
          <dgm:constr type="l" for="ch" forName="dummy4a" refType="w" fact="0.6822"/>
          <dgm:constr type="t" for="ch" forName="dummy4a" refType="h" fact="0.8984"/>
          <dgm:constr type="l" for="ch" forName="dummy4b" refType="w" fact="0.3178"/>
          <dgm:constr type="t" for="ch" forName="dummy4b" refType="h" fact="0.8984"/>
          <dgm:constr type="l" for="ch" forName="wedge4Tx" refType="w" fact="0.4025"/>
          <dgm:constr type="t" for="ch" forName="wedge4Tx" refType="h" fact="0.76"/>
          <dgm:constr type="w" for="ch" forName="wedge4Tx" refType="w" fact="0.195"/>
          <dgm:constr type="h" for="ch" forName="wedge4Tx" refType="h" fact="0.14"/>
          <dgm:constr type="l" for="ch" forName="wedge5" refType="w" fact="0.0644"/>
          <dgm:constr type="t" for="ch" forName="wedge5" refType="h" fact="0.0925"/>
          <dgm:constr type="w" for="ch" forName="wedge5" refType="w" fact="0.84"/>
          <dgm:constr type="h" for="ch" forName="wedge5" refType="h" fact="0.84"/>
          <dgm:constr type="l" for="ch" forName="dummy5a" refType="w" fact="0.3021"/>
          <dgm:constr type="t" for="ch" forName="dummy5a" refType="h" fact="0.8909"/>
          <dgm:constr type="l" for="ch" forName="dummy5b" refType="w" fact="0.0749"/>
          <dgm:constr type="t" for="ch" forName="dummy5b" refType="h" fact="0.6059"/>
          <dgm:constr type="r" for="ch" forName="wedge5Tx" refType="w" fact="0.365"/>
          <dgm:constr type="t" for="ch" forName="wedge5Tx" refType="h" fact="0.59"/>
          <dgm:constr type="w" for="ch" forName="wedge5Tx" refType="w" fact="0.2"/>
          <dgm:constr type="h" for="ch" forName="wedge5Tx" refType="h" fact="0.155"/>
          <dgm:constr type="l" for="ch" forName="wedge6" refType="w" fact="0.0605"/>
          <dgm:constr type="t" for="ch" forName="wedge6" refType="h" fact="0.0755"/>
          <dgm:constr type="w" for="ch" forName="wedge6" refType="w" fact="0.84"/>
          <dgm:constr type="h" for="ch" forName="wedge6" refType="h" fact="0.84"/>
          <dgm:constr type="l" for="ch" forName="dummy6a" refType="w" fact="0.071"/>
          <dgm:constr type="t" for="ch" forName="dummy6a" refType="h" fact="0.589"/>
          <dgm:constr type="l" for="ch" forName="dummy6b" refType="w" fact="0.1521"/>
          <dgm:constr type="t" for="ch" forName="dummy6b" refType="h" fact="0.2337"/>
          <dgm:constr type="r" for="ch" forName="wedge6Tx" refType="w" fact="0.33"/>
          <dgm:constr type="t" for="ch" forName="wedge6Tx" refType="h" fact="0.38"/>
          <dgm:constr type="w" for="ch" forName="wedge6Tx" refType="w" fact="0.23"/>
          <dgm:constr type="h" for="ch" forName="wedge6Tx" refType="h" fact="0.14"/>
          <dgm:constr type="l" for="ch" forName="wedge7" refType="w" fact="0.0713"/>
          <dgm:constr type="t" for="ch" forName="wedge7" refType="h" fact="0.062"/>
          <dgm:constr type="w" for="ch" forName="wedge7" refType="w" fact="0.84"/>
          <dgm:constr type="h" for="ch" forName="wedge7" refType="h" fact="0.84"/>
          <dgm:constr type="l" for="ch" forName="dummy7a" refType="w" fact="0.163"/>
          <dgm:constr type="t" for="ch" forName="dummy7a" refType="h" fact="0.2201"/>
          <dgm:constr type="l" for="ch" forName="dummy7b" refType="w" fact="0.4913"/>
          <dgm:constr type="t" for="ch" forName="dummy7b" refType="h" fact="0.062"/>
          <dgm:constr type="r" for="ch" forName="wedge7Tx" refType="w" fact="0.47"/>
          <dgm:constr type="t" for="ch" forName="wedge7Tx" refType="h" fact="0.14"/>
          <dgm:constr type="w" for="ch" forName="wedge7Tx" refType="w" fact="0.2"/>
          <dgm:constr type="h" for="ch" forName="wedge7Tx" refType="h" fact="0.16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h" for="ch" forName="arrowWedge7" refType="w" fact="0.08"/>
          <dgm:constr type="diam" for="ch" forName="arrowWedge7" refType="w" fact="0.84"/>
          <dgm:constr type="l" for="ch" forName="arrowWedge7" refType="w" fact="0.5"/>
          <dgm:constr type="t" for="ch" forName="arrowWedge7" refType="w" fact="0.5"/>
          <dgm:constr type="primFontSz" for="ch" ptType="node" op="equ"/>
        </dgm:constrLst>
      </dgm:else>
    </dgm:choose>
    <dgm:ruleLst/>
    <dgm:choose name="Name8">
      <dgm:if name="Name9" axis="ch" ptType="node" func="cnt" op="gte" val="1">
        <dgm:layoutNode name="wedge1">
          <dgm:alg type="sp"/>
          <dgm:choose name="Name10">
            <dgm:if name="Name11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12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13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14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15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16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17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18">
            <dgm:if name="Name19" func="var" arg="dir" op="equ" val="norm">
              <dgm:presOf axis="ch desOrSelf" ptType="node node" st="1 1" cnt="1 0"/>
            </dgm:if>
            <dgm:else name="Name20">
              <dgm:choose name="Name21">
                <dgm:if name="Name22" axis="ch" ptType="node" func="cnt" op="equ" val="1">
                  <dgm:presOf axis="ch desOrSelf" ptType="node node" st="1 1" cnt="1 0"/>
                </dgm:if>
                <dgm:if name="Name23" axis="ch" ptType="node" func="cnt" op="equ" val="2">
                  <dgm:presOf axis="ch desOrSelf" ptType="node node" st="2 1" cnt="1 0"/>
                </dgm:if>
                <dgm:if name="Name24" axis="ch" ptType="node" func="cnt" op="equ" val="3">
                  <dgm:presOf axis="ch desOrSelf" ptType="node node" st="3 1" cnt="1 0"/>
                </dgm:if>
                <dgm:if name="Name25" axis="ch" ptType="node" func="cnt" op="equ" val="4">
                  <dgm:presOf axis="ch desOrSelf" ptType="node node" st="4 1" cnt="1 0"/>
                </dgm:if>
                <dgm:if name="Name26" axis="ch" ptType="node" func="cnt" op="equ" val="5">
                  <dgm:presOf axis="ch desOrSelf" ptType="node node" st="5 1" cnt="1 0"/>
                </dgm:if>
                <dgm:if name="Name27" axis="ch" ptType="node" func="cnt" op="equ" val="6">
                  <dgm:presOf axis="ch desOrSelf" ptType="node node" st="6 1" cnt="1 0"/>
                </dgm:if>
                <dgm:else name="Name28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dummy1a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1b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29">
            <dgm:if name="Name30" func="var" arg="dir" op="equ" val="norm">
              <dgm:presOf axis="ch desOrSelf" ptType="node node" st="1 1" cnt="1 0"/>
            </dgm:if>
            <dgm:else name="Name31">
              <dgm:choose name="Name32">
                <dgm:if name="Name33" axis="ch" ptType="node" func="cnt" op="equ" val="1">
                  <dgm:presOf axis="ch desOrSelf" ptType="node node" st="1 1" cnt="1 0"/>
                </dgm:if>
                <dgm:if name="Name34" axis="ch" ptType="node" func="cnt" op="equ" val="2">
                  <dgm:presOf axis="ch desOrSelf" ptType="node node" st="2 1" cnt="1 0"/>
                </dgm:if>
                <dgm:if name="Name35" axis="ch" ptType="node" func="cnt" op="equ" val="3">
                  <dgm:presOf axis="ch desOrSelf" ptType="node node" st="3 1" cnt="1 0"/>
                </dgm:if>
                <dgm:if name="Name36" axis="ch" ptType="node" func="cnt" op="equ" val="4">
                  <dgm:presOf axis="ch desOrSelf" ptType="node node" st="4 1" cnt="1 0"/>
                </dgm:if>
                <dgm:if name="Name37" axis="ch" ptType="node" func="cnt" op="equ" val="5">
                  <dgm:presOf axis="ch desOrSelf" ptType="node node" st="5 1" cnt="1 0"/>
                </dgm:if>
                <dgm:if name="Name38" axis="ch" ptType="node" func="cnt" op="equ" val="6">
                  <dgm:presOf axis="ch desOrSelf" ptType="node node" st="6 1" cnt="1 0"/>
                </dgm:if>
                <dgm:else name="Name39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40"/>
    </dgm:choose>
    <dgm:choose name="Name41">
      <dgm:if name="Name42" axis="ch" ptType="node" func="cnt" op="gte" val="2">
        <dgm:layoutNode name="wedge2">
          <dgm:alg type="sp"/>
          <dgm:choose name="Name43">
            <dgm:if name="Name44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45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46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47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48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49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50">
            <dgm:if name="Name51" func="var" arg="dir" op="equ" val="norm">
              <dgm:presOf axis="ch desOrSelf" ptType="node node" st="2 1" cnt="1 0"/>
            </dgm:if>
            <dgm:else name="Name52">
              <dgm:choose name="Name53">
                <dgm:if name="Name54" axis="ch" ptType="node" func="cnt" op="equ" val="2">
                  <dgm:presOf axis="ch desOrSelf" ptType="node node" st="1 1" cnt="1 0"/>
                </dgm:if>
                <dgm:if name="Name55" axis="ch" ptType="node" func="cnt" op="equ" val="3">
                  <dgm:presOf axis="ch desOrSelf" ptType="node node" st="2 1" cnt="1 0"/>
                </dgm:if>
                <dgm:if name="Name56" axis="ch" ptType="node" func="cnt" op="equ" val="4">
                  <dgm:presOf axis="ch desOrSelf" ptType="node node" st="3 1" cnt="1 0"/>
                </dgm:if>
                <dgm:if name="Name57" axis="ch" ptType="node" func="cnt" op="equ" val="5">
                  <dgm:presOf axis="ch desOrSelf" ptType="node node" st="4 1" cnt="1 0"/>
                </dgm:if>
                <dgm:if name="Name58" axis="ch" ptType="node" func="cnt" op="equ" val="6">
                  <dgm:presOf axis="ch desOrSelf" ptType="node node" st="5 1" cnt="1 0"/>
                </dgm:if>
                <dgm:else name="Name59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dummy2a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2b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60">
            <dgm:if name="Name61" func="var" arg="dir" op="equ" val="norm">
              <dgm:presOf axis="ch desOrSelf" ptType="node node" st="2 1" cnt="1 0"/>
            </dgm:if>
            <dgm:else name="Name62">
              <dgm:choose name="Name63">
                <dgm:if name="Name64" axis="ch" ptType="node" func="cnt" op="equ" val="2">
                  <dgm:presOf axis="ch desOrSelf" ptType="node node" st="1 1" cnt="1 0"/>
                </dgm:if>
                <dgm:if name="Name65" axis="ch" ptType="node" func="cnt" op="equ" val="3">
                  <dgm:presOf axis="ch desOrSelf" ptType="node node" st="2 1" cnt="1 0"/>
                </dgm:if>
                <dgm:if name="Name66" axis="ch" ptType="node" func="cnt" op="equ" val="4">
                  <dgm:presOf axis="ch desOrSelf" ptType="node node" st="3 1" cnt="1 0"/>
                </dgm:if>
                <dgm:if name="Name67" axis="ch" ptType="node" func="cnt" op="equ" val="5">
                  <dgm:presOf axis="ch desOrSelf" ptType="node node" st="4 1" cnt="1 0"/>
                </dgm:if>
                <dgm:if name="Name68" axis="ch" ptType="node" func="cnt" op="equ" val="6">
                  <dgm:presOf axis="ch desOrSelf" ptType="node node" st="5 1" cnt="1 0"/>
                </dgm:if>
                <dgm:else name="Name69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70"/>
    </dgm:choose>
    <dgm:choose name="Name71">
      <dgm:if name="Name72" axis="ch" ptType="node" func="cnt" op="gte" val="3">
        <dgm:layoutNode name="wedge3">
          <dgm:alg type="sp"/>
          <dgm:choose name="Name73">
            <dgm:if name="Name74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75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76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77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78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79">
            <dgm:if name="Name80" func="var" arg="dir" op="equ" val="norm">
              <dgm:presOf axis="ch desOrSelf" ptType="node node" st="3 1" cnt="1 0"/>
            </dgm:if>
            <dgm:else name="Name81">
              <dgm:choose name="Name82">
                <dgm:if name="Name83" axis="ch" ptType="node" func="cnt" op="equ" val="3">
                  <dgm:presOf axis="ch desOrSelf" ptType="node node" st="1 1" cnt="1 0"/>
                </dgm:if>
                <dgm:if name="Name84" axis="ch" ptType="node" func="cnt" op="equ" val="4">
                  <dgm:presOf axis="ch desOrSelf" ptType="node node" st="2 1" cnt="1 0"/>
                </dgm:if>
                <dgm:if name="Name85" axis="ch" ptType="node" func="cnt" op="equ" val="5">
                  <dgm:presOf axis="ch desOrSelf" ptType="node node" st="3 1" cnt="1 0"/>
                </dgm:if>
                <dgm:if name="Name86" axis="ch" ptType="node" func="cnt" op="equ" val="6">
                  <dgm:presOf axis="ch desOrSelf" ptType="node node" st="4 1" cnt="1 0"/>
                </dgm:if>
                <dgm:else name="Name87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dummy3a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3b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88">
            <dgm:if name="Name89" func="var" arg="dir" op="equ" val="norm">
              <dgm:presOf axis="ch desOrSelf" ptType="node node" st="3 1" cnt="1 0"/>
            </dgm:if>
            <dgm:else name="Name90">
              <dgm:choose name="Name91">
                <dgm:if name="Name92" axis="ch" ptType="node" func="cnt" op="equ" val="3">
                  <dgm:presOf axis="ch desOrSelf" ptType="node node" st="1 1" cnt="1 0"/>
                </dgm:if>
                <dgm:if name="Name93" axis="ch" ptType="node" func="cnt" op="equ" val="4">
                  <dgm:presOf axis="ch desOrSelf" ptType="node node" st="2 1" cnt="1 0"/>
                </dgm:if>
                <dgm:if name="Name94" axis="ch" ptType="node" func="cnt" op="equ" val="5">
                  <dgm:presOf axis="ch desOrSelf" ptType="node node" st="3 1" cnt="1 0"/>
                </dgm:if>
                <dgm:if name="Name95" axis="ch" ptType="node" func="cnt" op="equ" val="6">
                  <dgm:presOf axis="ch desOrSelf" ptType="node node" st="4 1" cnt="1 0"/>
                </dgm:if>
                <dgm:else name="Name96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97"/>
    </dgm:choose>
    <dgm:choose name="Name98">
      <dgm:if name="Name99" axis="ch" ptType="node" func="cnt" op="gte" val="4">
        <dgm:layoutNode name="wedge4">
          <dgm:alg type="sp"/>
          <dgm:choose name="Name100">
            <dgm:if name="Name101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02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03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04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05">
            <dgm:if name="Name106" func="var" arg="dir" op="equ" val="norm">
              <dgm:presOf axis="ch desOrSelf" ptType="node node" st="4 1" cnt="1 0"/>
            </dgm:if>
            <dgm:else name="Name107">
              <dgm:choose name="Name108">
                <dgm:if name="Name109" axis="ch" ptType="node" func="cnt" op="equ" val="4">
                  <dgm:presOf axis="ch desOrSelf" ptType="node node" st="1 1" cnt="1 0"/>
                </dgm:if>
                <dgm:if name="Name110" axis="ch" ptType="node" func="cnt" op="equ" val="5">
                  <dgm:presOf axis="ch desOrSelf" ptType="node node" st="2 1" cnt="1 0"/>
                </dgm:if>
                <dgm:if name="Name111" axis="ch" ptType="node" func="cnt" op="equ" val="6">
                  <dgm:presOf axis="ch desOrSelf" ptType="node node" st="3 1" cnt="1 0"/>
                </dgm:if>
                <dgm:else name="Name112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dummy4a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4b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13">
            <dgm:if name="Name114" func="var" arg="dir" op="equ" val="norm">
              <dgm:presOf axis="ch desOrSelf" ptType="node node" st="4 1" cnt="1 0"/>
            </dgm:if>
            <dgm:else name="Name115">
              <dgm:choose name="Name116">
                <dgm:if name="Name117" axis="ch" ptType="node" func="cnt" op="equ" val="4">
                  <dgm:presOf axis="ch desOrSelf" ptType="node node" st="1 1" cnt="1 0"/>
                </dgm:if>
                <dgm:if name="Name118" axis="ch" ptType="node" func="cnt" op="equ" val="5">
                  <dgm:presOf axis="ch desOrSelf" ptType="node node" st="2 1" cnt="1 0"/>
                </dgm:if>
                <dgm:if name="Name119" axis="ch" ptType="node" func="cnt" op="equ" val="6">
                  <dgm:presOf axis="ch desOrSelf" ptType="node node" st="3 1" cnt="1 0"/>
                </dgm:if>
                <dgm:else name="Name120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21"/>
    </dgm:choose>
    <dgm:choose name="Name122">
      <dgm:if name="Name123" axis="ch" ptType="node" func="cnt" op="gte" val="5">
        <dgm:layoutNode name="wedge5">
          <dgm:alg type="sp"/>
          <dgm:choose name="Name124">
            <dgm:if name="Name125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26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27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28">
            <dgm:if name="Name129" func="var" arg="dir" op="equ" val="norm">
              <dgm:presOf axis="ch desOrSelf" ptType="node node" st="5 1" cnt="1 0"/>
            </dgm:if>
            <dgm:else name="Name130">
              <dgm:choose name="Name131">
                <dgm:if name="Name132" axis="ch" ptType="node" func="cnt" op="equ" val="5">
                  <dgm:presOf axis="ch desOrSelf" ptType="node node" st="1 1" cnt="1 0"/>
                </dgm:if>
                <dgm:if name="Name133" axis="ch" ptType="node" func="cnt" op="equ" val="6">
                  <dgm:presOf axis="ch desOrSelf" ptType="node node" st="2 1" cnt="1 0"/>
                </dgm:if>
                <dgm:else name="Name134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dummy5a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5b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35">
            <dgm:if name="Name136" func="var" arg="dir" op="equ" val="norm">
              <dgm:presOf axis="ch desOrSelf" ptType="node node" st="5 1" cnt="1 0"/>
            </dgm:if>
            <dgm:else name="Name137">
              <dgm:choose name="Name138">
                <dgm:if name="Name139" axis="ch" ptType="node" func="cnt" op="equ" val="5">
                  <dgm:presOf axis="ch desOrSelf" ptType="node node" st="1 1" cnt="1 0"/>
                </dgm:if>
                <dgm:if name="Name140" axis="ch" ptType="node" func="cnt" op="equ" val="6">
                  <dgm:presOf axis="ch desOrSelf" ptType="node node" st="2 1" cnt="1 0"/>
                </dgm:if>
                <dgm:else name="Name141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42"/>
    </dgm:choose>
    <dgm:choose name="Name143">
      <dgm:if name="Name144" axis="ch" ptType="node" func="cnt" op="gte" val="6">
        <dgm:layoutNode name="wedge6">
          <dgm:alg type="sp"/>
          <dgm:choose name="Name145">
            <dgm:if name="Name146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47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48">
            <dgm:if name="Name149" func="var" arg="dir" op="equ" val="norm">
              <dgm:presOf axis="ch desOrSelf" ptType="node node" st="6 1" cnt="1 0"/>
            </dgm:if>
            <dgm:else name="Name150">
              <dgm:choose name="Name151">
                <dgm:if name="Name152" axis="ch" ptType="node" func="cnt" op="equ" val="6">
                  <dgm:presOf axis="ch desOrSelf" ptType="node node" st="1 1" cnt="1 0"/>
                </dgm:if>
                <dgm:else name="Name153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dummy6a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6b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4">
            <dgm:if name="Name155" func="var" arg="dir" op="equ" val="norm">
              <dgm:presOf axis="ch desOrSelf" ptType="node node" st="6 1" cnt="1 0"/>
            </dgm:if>
            <dgm:else name="Name156">
              <dgm:choose name="Name157">
                <dgm:if name="Name158" axis="ch" ptType="node" func="cnt" op="equ" val="6">
                  <dgm:presOf axis="ch desOrSelf" ptType="node node" st="1 1" cnt="1 0"/>
                </dgm:if>
                <dgm:else name="Name159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0"/>
    </dgm:choose>
    <dgm:choose name="Name161">
      <dgm:if name="Name162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63">
            <dgm:if name="Name164" func="var" arg="dir" op="equ" val="norm">
              <dgm:presOf axis="ch desOrSelf" ptType="node node" st="7 1" cnt="1 0"/>
            </dgm:if>
            <dgm:else name="Name165">
              <dgm:presOf axis="ch desOrSelf" ptType="node node" st="1 1" cnt="1 0"/>
            </dgm:else>
          </dgm:choose>
          <dgm:constrLst/>
          <dgm:ruleLst/>
        </dgm:layoutNode>
        <dgm:layoutNode name="dummy7a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7b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6">
            <dgm:if name="Name167" func="var" arg="dir" op="equ" val="norm">
              <dgm:presOf axis="ch desOrSelf" ptType="node node" st="7 1" cnt="1 0"/>
            </dgm:if>
            <dgm:else name="Name168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9"/>
    </dgm:choose>
    <dgm:choose name="Name170">
      <dgm:if name="Name171" axis="ch" ptType="node" func="cnt" op="equ" val="1">
        <dgm:forEach name="Name172" axis="ch" ptType="sibTrans" hideLastTrans="0" cnt="1">
          <dgm:layoutNode name="arrowWedge1single" styleLbl="fgSibTrans2D1">
            <dgm:choose name="Name173">
              <dgm:if name="Name174" func="var" arg="dir" op="equ" val="norm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arr"/>
                  <dgm:param type="endSty" val="noArr"/>
                </dgm:alg>
              </dgm:if>
              <dgm:else name="Name175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noArr"/>
                  <dgm:param type="endSty" val="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if name="Name176" axis="ch" ptType="node" func="cnt" op="gte" val="2">
        <dgm:forEach name="Name177" axis="ch" ptType="sibTrans" hideLastTrans="0" cnt="1">
          <dgm:layoutNode name="arrowWedge1" styleLbl="fgSibTrans2D1">
            <dgm:choose name="Name178">
              <dgm:if name="Name179" func="var" arg="dir" op="equ" val="norm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noArr"/>
                  <dgm:param type="endSty" val="arr"/>
                </dgm:alg>
              </dgm:if>
              <dgm:else name="Name180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arr"/>
                  <dgm:param type="endSty" val="no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else name="Name181"/>
    </dgm:choose>
    <dgm:forEach name="Name182" axis="ch" ptType="sibTrans" hideLastTrans="0" st="2" cnt="1">
      <dgm:layoutNode name="arrowWedge2" styleLbl="fgSibTrans2D1">
        <dgm:choose name="Name183">
          <dgm:if name="Name184" func="var" arg="dir" op="equ" val="norm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5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86" axis="ch" ptType="sibTrans" hideLastTrans="0" st="3" cnt="1">
      <dgm:layoutNode name="arrowWedge3" styleLbl="fgSibTrans2D1">
        <dgm:choose name="Name187">
          <dgm:if name="Name188" func="var" arg="dir" op="equ" val="norm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9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0" axis="ch" ptType="sibTrans" hideLastTrans="0" st="4" cnt="1">
      <dgm:layoutNode name="arrowWedge4" styleLbl="fgSibTrans2D1">
        <dgm:choose name="Name191">
          <dgm:if name="Name192" func="var" arg="dir" op="equ" val="norm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3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4" axis="ch" ptType="sibTrans" hideLastTrans="0" st="5" cnt="1">
      <dgm:layoutNode name="arrowWedge5" styleLbl="fgSibTrans2D1">
        <dgm:choose name="Name195">
          <dgm:if name="Name196" func="var" arg="dir" op="equ" val="norm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7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8" axis="ch" ptType="sibTrans" hideLastTrans="0" st="6" cnt="1">
      <dgm:layoutNode name="arrowWedge6" styleLbl="fgSibTrans2D1">
        <dgm:choose name="Name199">
          <dgm:if name="Name200" func="var" arg="dir" op="equ" val="norm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1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202" axis="ch" ptType="sibTrans" hideLastTrans="0" st="7" cnt="1">
      <dgm:layoutNode name="arrowWedge7" styleLbl="fgSibTrans2D1">
        <dgm:choose name="Name203">
          <dgm:if name="Name204" func="var" arg="dir" op="equ" val="norm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5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9BEAC-DF2A-4B19-AAD1-8046261846D6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CBFEE-E43A-49FD-88C2-47AB41ACF6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440033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9BEAC-DF2A-4B19-AAD1-8046261846D6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CBFEE-E43A-49FD-88C2-47AB41ACF6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189093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9BEAC-DF2A-4B19-AAD1-8046261846D6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CBFEE-E43A-49FD-88C2-47AB41ACF6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853166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9BEAC-DF2A-4B19-AAD1-8046261846D6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CBFEE-E43A-49FD-88C2-47AB41ACF6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993137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9BEAC-DF2A-4B19-AAD1-8046261846D6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CBFEE-E43A-49FD-88C2-47AB41ACF6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016404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9BEAC-DF2A-4B19-AAD1-8046261846D6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CBFEE-E43A-49FD-88C2-47AB41ACF6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405034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9BEAC-DF2A-4B19-AAD1-8046261846D6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CBFEE-E43A-49FD-88C2-47AB41ACF6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998816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9BEAC-DF2A-4B19-AAD1-8046261846D6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CBFEE-E43A-49FD-88C2-47AB41ACF6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206219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9BEAC-DF2A-4B19-AAD1-8046261846D6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CBFEE-E43A-49FD-88C2-47AB41ACF6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70943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9BEAC-DF2A-4B19-AAD1-8046261846D6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CBFEE-E43A-49FD-88C2-47AB41ACF6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987274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9BEAC-DF2A-4B19-AAD1-8046261846D6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CBFEE-E43A-49FD-88C2-47AB41ACF6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829093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chemeClr val="accent3">
                <a:lumMod val="75000"/>
              </a:schemeClr>
            </a:gs>
            <a:gs pos="100000">
              <a:schemeClr val="bg2">
                <a:lumMod val="45000"/>
              </a:schemeClr>
            </a:gs>
          </a:gsLst>
          <a:lin ang="4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F9BEAC-DF2A-4B19-AAD1-8046261846D6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3CBFEE-E43A-49FD-88C2-47AB41ACF6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602660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5.xml"/><Relationship Id="rId1" Type="http://schemas.openxmlformats.org/officeDocument/2006/relationships/themeOverride" Target="../theme/themeOverride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3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5.xml"/><Relationship Id="rId1" Type="http://schemas.openxmlformats.org/officeDocument/2006/relationships/themeOverride" Target="../theme/themeOverride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5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6FF33"/>
            </a:gs>
            <a:gs pos="50000">
              <a:schemeClr val="accent3">
                <a:lumMod val="75000"/>
              </a:schemeClr>
            </a:gs>
            <a:gs pos="100000">
              <a:schemeClr val="bg2">
                <a:lumMod val="45000"/>
              </a:schemeClr>
            </a:gs>
          </a:gsLst>
          <a:lin ang="4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ŠVÉDSKO</a:t>
            </a:r>
            <a:endParaRPr lang="cs-CZ" b="1" dirty="0"/>
          </a:p>
        </p:txBody>
      </p:sp>
      <p:sp>
        <p:nvSpPr>
          <p:cNvPr id="2" name="Obdélník 1"/>
          <p:cNvSpPr/>
          <p:nvPr/>
        </p:nvSpPr>
        <p:spPr>
          <a:xfrm>
            <a:off x="2286000" y="2413338"/>
            <a:ext cx="487828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Název školy:  Základní škola Karla Klíče Hostinné</a:t>
            </a:r>
          </a:p>
          <a:p>
            <a:r>
              <a:rPr lang="cs-CZ" dirty="0"/>
              <a:t>Autor:  Mgr. Simona Stránská</a:t>
            </a:r>
          </a:p>
          <a:p>
            <a:r>
              <a:rPr lang="cs-CZ" dirty="0"/>
              <a:t>Název:  </a:t>
            </a:r>
            <a:r>
              <a:rPr lang="cs-CZ" dirty="0" smtClean="0"/>
              <a:t>VY_32_INOVACE_12_A_11_Švédsko</a:t>
            </a:r>
            <a:endParaRPr lang="cs-CZ" dirty="0"/>
          </a:p>
          <a:p>
            <a:r>
              <a:rPr lang="cs-CZ" dirty="0"/>
              <a:t>Téma:   Vlastivěda - </a:t>
            </a:r>
            <a:r>
              <a:rPr lang="cs-CZ" dirty="0" smtClean="0"/>
              <a:t>Evropa</a:t>
            </a:r>
            <a:endParaRPr lang="cs-CZ" dirty="0"/>
          </a:p>
          <a:p>
            <a:r>
              <a:rPr lang="cs-CZ" dirty="0"/>
              <a:t>Číslo projektu: CZ.1.07/1.4.00/21.2131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4797152"/>
            <a:ext cx="5761037" cy="1127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7705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67440533"/>
              </p:ext>
            </p:extLst>
          </p:nvPr>
        </p:nvGraphicFramePr>
        <p:xfrm>
          <a:off x="1259632" y="1268760"/>
          <a:ext cx="6834212" cy="3920067"/>
        </p:xfrm>
        <a:graphic>
          <a:graphicData uri="http://schemas.openxmlformats.org/drawingml/2006/table">
            <a:tbl>
              <a:tblPr firstRow="1" bandRow="1"/>
              <a:tblGrid>
                <a:gridCol w="2214576"/>
                <a:gridCol w="2071702"/>
                <a:gridCol w="1071570"/>
                <a:gridCol w="1476364"/>
              </a:tblGrid>
              <a:tr h="42938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cs-CZ" dirty="0" smtClean="0"/>
                        <a:t>Autor</a:t>
                      </a:r>
                      <a:endParaRPr lang="cs-CZ" dirty="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/>
                    </a:solidFill>
                  </a:tcPr>
                </a:tc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cs-CZ" dirty="0" smtClean="0"/>
                        <a:t>Mgr. Simona Stránská</a:t>
                      </a:r>
                      <a:endParaRPr lang="cs-CZ" dirty="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cs-CZ" dirty="0" smtClean="0"/>
                        <a:t>Vytvořeno dne</a:t>
                      </a:r>
                      <a:endParaRPr lang="cs-CZ" dirty="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F497D">
                        <a:lumMod val="40000"/>
                        <a:lumOff val="60000"/>
                      </a:srgbClr>
                    </a:solidFill>
                  </a:tcPr>
                </a:tc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18.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května 2012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4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cs-CZ" dirty="0" smtClean="0"/>
                        <a:t>Odpilotováno dne</a:t>
                      </a:r>
                      <a:endParaRPr lang="cs-CZ" dirty="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F497D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22.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Května 2012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cs-CZ" dirty="0" smtClean="0"/>
                        <a:t>ve třídě</a:t>
                      </a:r>
                      <a:endParaRPr lang="cs-CZ" dirty="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F497D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IV. B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20000"/>
                      </a:srgbClr>
                    </a:solidFill>
                  </a:tcPr>
                </a:tc>
              </a:tr>
              <a:tr h="42938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cs-CZ" dirty="0" smtClean="0"/>
                        <a:t>Vzdělávací oblast</a:t>
                      </a:r>
                      <a:endParaRPr lang="cs-CZ" dirty="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F497D">
                        <a:lumMod val="40000"/>
                        <a:lumOff val="60000"/>
                      </a:srgbClr>
                    </a:solidFill>
                  </a:tcPr>
                </a:tc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cs-CZ" dirty="0" smtClean="0"/>
                        <a:t>Člověk a jeho svět</a:t>
                      </a:r>
                      <a:endParaRPr lang="cs-CZ" dirty="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4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cs-CZ" dirty="0" smtClean="0"/>
                        <a:t>Vzdělávací obor</a:t>
                      </a:r>
                      <a:endParaRPr lang="cs-CZ" dirty="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F497D">
                        <a:lumMod val="40000"/>
                        <a:lumOff val="60000"/>
                      </a:srgbClr>
                    </a:solidFill>
                  </a:tcPr>
                </a:tc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cs-CZ" dirty="0" smtClean="0"/>
                        <a:t>Člověk a jeho svět</a:t>
                      </a:r>
                      <a:endParaRPr lang="cs-CZ" dirty="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2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cs-CZ" dirty="0" smtClean="0"/>
                        <a:t>Tematický okruh</a:t>
                      </a:r>
                      <a:endParaRPr lang="cs-CZ" dirty="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F497D">
                        <a:lumMod val="40000"/>
                        <a:lumOff val="60000"/>
                      </a:srgbClr>
                    </a:solidFill>
                  </a:tcPr>
                </a:tc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Evropa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4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cs-CZ" dirty="0" smtClean="0"/>
                        <a:t>Téma</a:t>
                      </a:r>
                      <a:endParaRPr lang="cs-CZ" dirty="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F497D">
                        <a:lumMod val="40000"/>
                        <a:lumOff val="60000"/>
                      </a:srgbClr>
                    </a:solidFill>
                  </a:tcPr>
                </a:tc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Švédsko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2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cs-CZ" dirty="0" smtClean="0"/>
                        <a:t>Klíčová slova</a:t>
                      </a:r>
                      <a:endParaRPr lang="cs-CZ" dirty="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F497D">
                        <a:lumMod val="40000"/>
                        <a:lumOff val="60000"/>
                      </a:srgbClr>
                    </a:solidFill>
                  </a:tcPr>
                </a:tc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Království,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poloha, povrch, Skandinávský poloostrov, vodstvo, zemědělství, průmysl, město, norek.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4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29990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6FF33"/>
            </a:gs>
            <a:gs pos="50000">
              <a:schemeClr val="accent3">
                <a:lumMod val="75000"/>
              </a:schemeClr>
            </a:gs>
            <a:gs pos="100000">
              <a:schemeClr val="bg2">
                <a:lumMod val="45000"/>
              </a:schemeClr>
            </a:gs>
          </a:gsLst>
          <a:lin ang="4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ŠVÉDSKÉ KRÁLOVSTVÍ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dirty="0" smtClean="0"/>
              <a:t>Hlavní město: </a:t>
            </a:r>
            <a:r>
              <a:rPr lang="cs-CZ" dirty="0" smtClean="0"/>
              <a:t>Stockholm</a:t>
            </a:r>
          </a:p>
          <a:p>
            <a:pPr marL="0" indent="0">
              <a:buNone/>
            </a:pPr>
            <a:r>
              <a:rPr lang="cs-CZ" b="1" dirty="0" smtClean="0"/>
              <a:t>Počet obyvatel: </a:t>
            </a:r>
            <a:r>
              <a:rPr lang="cs-CZ" dirty="0" smtClean="0"/>
              <a:t>9 milionů</a:t>
            </a:r>
          </a:p>
          <a:p>
            <a:pPr marL="0" indent="0">
              <a:buNone/>
            </a:pPr>
            <a:r>
              <a:rPr lang="cs-CZ" b="1" dirty="0" smtClean="0"/>
              <a:t>Rozloha: </a:t>
            </a:r>
            <a:r>
              <a:rPr lang="cs-CZ" dirty="0" smtClean="0"/>
              <a:t>449 964 km²</a:t>
            </a:r>
          </a:p>
          <a:p>
            <a:pPr marL="0" indent="0">
              <a:buNone/>
            </a:pPr>
            <a:r>
              <a:rPr lang="cs-CZ" b="1" dirty="0" smtClean="0"/>
              <a:t>Úřední jazyk: </a:t>
            </a:r>
            <a:r>
              <a:rPr lang="cs-CZ" dirty="0" smtClean="0"/>
              <a:t>švédština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- je členem Evropské unie</a:t>
            </a:r>
            <a:endParaRPr lang="cs-CZ" dirty="0"/>
          </a:p>
        </p:txBody>
      </p:sp>
      <p:grpSp>
        <p:nvGrpSpPr>
          <p:cNvPr id="7" name="Skupina 6"/>
          <p:cNvGrpSpPr/>
          <p:nvPr/>
        </p:nvGrpSpPr>
        <p:grpSpPr>
          <a:xfrm>
            <a:off x="5506734" y="1113373"/>
            <a:ext cx="2436833" cy="5127329"/>
            <a:chOff x="5506734" y="1113373"/>
            <a:chExt cx="2436833" cy="5127329"/>
          </a:xfrm>
        </p:grpSpPr>
        <p:pic>
          <p:nvPicPr>
            <p:cNvPr id="1026" name="Picture 2" descr="C:\Users\Simona\Desktop\Barevné hotovo\Bez názvu 1 22kopie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4980" b="94919" l="2987" r="98116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8638171">
              <a:off x="4102373" y="2517734"/>
              <a:ext cx="5127329" cy="231860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" name="TextovéPole 5"/>
            <p:cNvSpPr txBox="1"/>
            <p:nvPr/>
          </p:nvSpPr>
          <p:spPr>
            <a:xfrm>
              <a:off x="5626612" y="4437112"/>
              <a:ext cx="119231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b="1" dirty="0" smtClean="0"/>
                <a:t>Stockholm</a:t>
              </a:r>
              <a:endParaRPr lang="cs-CZ" b="1" dirty="0"/>
            </a:p>
          </p:txBody>
        </p:sp>
        <p:sp>
          <p:nvSpPr>
            <p:cNvPr id="4" name="TextovéPole 3"/>
            <p:cNvSpPr txBox="1"/>
            <p:nvPr/>
          </p:nvSpPr>
          <p:spPr>
            <a:xfrm rot="18256205">
              <a:off x="5613633" y="2777858"/>
              <a:ext cx="210480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Skandinávské pohoří</a:t>
              </a:r>
              <a:endParaRPr lang="cs-CZ" dirty="0"/>
            </a:p>
          </p:txBody>
        </p:sp>
        <p:sp>
          <p:nvSpPr>
            <p:cNvPr id="5" name="TextovéPole 4"/>
            <p:cNvSpPr txBox="1"/>
            <p:nvPr/>
          </p:nvSpPr>
          <p:spPr>
            <a:xfrm rot="3455630">
              <a:off x="7401110" y="1804175"/>
              <a:ext cx="71558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err="1" smtClean="0"/>
                <a:t>Torne</a:t>
              </a:r>
              <a:endParaRPr lang="cs-CZ" dirty="0"/>
            </a:p>
          </p:txBody>
        </p:sp>
      </p:grpSp>
    </p:spTree>
    <p:extLst>
      <p:ext uri="{BB962C8B-B14F-4D97-AF65-F5344CB8AC3E}">
        <p14:creationId xmlns:p14="http://schemas.microsoft.com/office/powerpoint/2010/main" val="299775516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6FF33"/>
            </a:gs>
            <a:gs pos="50000">
              <a:schemeClr val="accent3">
                <a:lumMod val="75000"/>
              </a:schemeClr>
            </a:gs>
            <a:gs pos="100000">
              <a:schemeClr val="bg2">
                <a:lumMod val="45000"/>
              </a:schemeClr>
            </a:gs>
          </a:gsLst>
          <a:lin ang="4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303085" y="116632"/>
            <a:ext cx="8229600" cy="1143000"/>
          </a:xfrm>
        </p:spPr>
        <p:txBody>
          <a:bodyPr/>
          <a:lstStyle/>
          <a:p>
            <a:r>
              <a:rPr lang="cs-CZ" dirty="0" smtClean="0"/>
              <a:t>POLOHA A POVRCH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idx="1"/>
          </p:nvPr>
        </p:nvSpPr>
        <p:spPr>
          <a:xfrm>
            <a:off x="303085" y="1038747"/>
            <a:ext cx="4040188" cy="648071"/>
          </a:xfrm>
        </p:spPr>
        <p:txBody>
          <a:bodyPr/>
          <a:lstStyle/>
          <a:p>
            <a:pPr algn="ctr"/>
            <a:r>
              <a:rPr lang="cs-CZ" dirty="0" smtClean="0"/>
              <a:t>POLOHA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>
          <a:xfrm>
            <a:off x="97405" y="1758826"/>
            <a:ext cx="3960440" cy="4680519"/>
          </a:xfrm>
        </p:spPr>
        <p:txBody>
          <a:bodyPr/>
          <a:lstStyle/>
          <a:p>
            <a:pPr>
              <a:buFontTx/>
              <a:buChar char="-"/>
            </a:pPr>
            <a:r>
              <a:rPr lang="cs-CZ" dirty="0" smtClean="0"/>
              <a:t>leží na </a:t>
            </a:r>
            <a:r>
              <a:rPr lang="cs-CZ" b="1" dirty="0" smtClean="0"/>
              <a:t>Skandinávském poloostrově</a:t>
            </a:r>
          </a:p>
          <a:p>
            <a:pPr>
              <a:buFontTx/>
              <a:buChar char="-"/>
            </a:pPr>
            <a:r>
              <a:rPr lang="cs-CZ" dirty="0" smtClean="0"/>
              <a:t>severská země</a:t>
            </a:r>
          </a:p>
          <a:p>
            <a:pPr>
              <a:buFontTx/>
              <a:buChar char="-"/>
            </a:pPr>
            <a:r>
              <a:rPr lang="cs-CZ" dirty="0" smtClean="0"/>
              <a:t>ostrovy: </a:t>
            </a:r>
            <a:r>
              <a:rPr lang="cs-CZ" dirty="0" err="1" smtClean="0"/>
              <a:t>Gotland</a:t>
            </a:r>
            <a:r>
              <a:rPr lang="cs-CZ" dirty="0" smtClean="0"/>
              <a:t> a </a:t>
            </a:r>
            <a:r>
              <a:rPr lang="cs-CZ" dirty="0" err="1" smtClean="0"/>
              <a:t>Öland</a:t>
            </a:r>
            <a:endParaRPr lang="cs-CZ" dirty="0" smtClean="0"/>
          </a:p>
          <a:p>
            <a:pPr marL="0" indent="0">
              <a:buNone/>
            </a:pPr>
            <a:r>
              <a:rPr lang="cs-CZ" b="1" dirty="0" smtClean="0"/>
              <a:t>SOUSEDNÍ STÁTY:</a:t>
            </a:r>
          </a:p>
          <a:p>
            <a:pPr marL="0" indent="0">
              <a:buNone/>
            </a:pPr>
            <a:r>
              <a:rPr lang="cs-CZ" dirty="0" smtClean="0"/>
              <a:t>A . Norsko</a:t>
            </a:r>
          </a:p>
          <a:p>
            <a:pPr marL="0" indent="0">
              <a:buNone/>
            </a:pPr>
            <a:r>
              <a:rPr lang="cs-CZ" dirty="0" smtClean="0"/>
              <a:t>B . Finsko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3"/>
          </p:nvPr>
        </p:nvSpPr>
        <p:spPr>
          <a:xfrm>
            <a:off x="4490910" y="1110755"/>
            <a:ext cx="4041775" cy="648072"/>
          </a:xfrm>
        </p:spPr>
        <p:txBody>
          <a:bodyPr/>
          <a:lstStyle/>
          <a:p>
            <a:pPr algn="ctr"/>
            <a:r>
              <a:rPr lang="cs-CZ" dirty="0" smtClean="0"/>
              <a:t>POVRCH</a:t>
            </a:r>
            <a:endParaRPr lang="cs-CZ" dirty="0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4"/>
          </p:nvPr>
        </p:nvSpPr>
        <p:spPr>
          <a:xfrm>
            <a:off x="4849933" y="1753922"/>
            <a:ext cx="4032448" cy="4685424"/>
          </a:xfrm>
        </p:spPr>
        <p:txBody>
          <a:bodyPr/>
          <a:lstStyle/>
          <a:p>
            <a:pPr>
              <a:buFontTx/>
              <a:buChar char="-"/>
            </a:pPr>
            <a:r>
              <a:rPr lang="cs-CZ" dirty="0" smtClean="0"/>
              <a:t>Skandinávské pohoří</a:t>
            </a:r>
          </a:p>
          <a:p>
            <a:pPr>
              <a:buFontTx/>
              <a:buChar char="-"/>
            </a:pPr>
            <a:r>
              <a:rPr lang="cs-CZ" dirty="0" smtClean="0"/>
              <a:t>28 národních parků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4029" y="2910954"/>
            <a:ext cx="2898829" cy="321754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14" name="Skupina 13"/>
          <p:cNvGrpSpPr/>
          <p:nvPr/>
        </p:nvGrpSpPr>
        <p:grpSpPr>
          <a:xfrm>
            <a:off x="1989093" y="2478906"/>
            <a:ext cx="3724936" cy="4180403"/>
            <a:chOff x="1989093" y="2478906"/>
            <a:chExt cx="3724936" cy="4180403"/>
          </a:xfrm>
        </p:grpSpPr>
        <p:grpSp>
          <p:nvGrpSpPr>
            <p:cNvPr id="9" name="Skupina 8"/>
            <p:cNvGrpSpPr/>
            <p:nvPr/>
          </p:nvGrpSpPr>
          <p:grpSpPr>
            <a:xfrm>
              <a:off x="1989093" y="2478906"/>
              <a:ext cx="3724936" cy="4180403"/>
              <a:chOff x="2577684" y="3493520"/>
              <a:chExt cx="2993573" cy="3284983"/>
            </a:xfrm>
          </p:grpSpPr>
          <p:pic>
            <p:nvPicPr>
              <p:cNvPr id="2" name="Picture 2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686128">
                <a:off x="2577684" y="3493520"/>
                <a:ext cx="2993573" cy="328498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3" name="Picture 2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346659">
                <a:off x="2956494" y="3692903"/>
                <a:ext cx="2402396" cy="210815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1027" name="Picture 3"/>
              <p:cNvPicPr>
                <a:picLocks noChangeAspect="1" noChangeArrowheads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405745" y="4085382"/>
                <a:ext cx="989817" cy="165057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sp>
          <p:nvSpPr>
            <p:cNvPr id="10" name="Ovál 9"/>
            <p:cNvSpPr/>
            <p:nvPr/>
          </p:nvSpPr>
          <p:spPr>
            <a:xfrm>
              <a:off x="4705918" y="5071194"/>
              <a:ext cx="86836" cy="5715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1" name="TextovéPole 10"/>
            <p:cNvSpPr txBox="1"/>
            <p:nvPr/>
          </p:nvSpPr>
          <p:spPr>
            <a:xfrm>
              <a:off x="2977725" y="4384441"/>
              <a:ext cx="32412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b="1" dirty="0" smtClean="0"/>
                <a:t>A</a:t>
              </a:r>
              <a:endParaRPr lang="cs-CZ" b="1" dirty="0"/>
            </a:p>
          </p:txBody>
        </p:sp>
        <p:sp>
          <p:nvSpPr>
            <p:cNvPr id="12" name="TextovéPole 11"/>
            <p:cNvSpPr txBox="1"/>
            <p:nvPr/>
          </p:nvSpPr>
          <p:spPr>
            <a:xfrm>
              <a:off x="4792754" y="4569107"/>
              <a:ext cx="31451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b="1" dirty="0" smtClean="0"/>
                <a:t>B</a:t>
              </a:r>
              <a:endParaRPr lang="cs-CZ" b="1" dirty="0"/>
            </a:p>
          </p:txBody>
        </p:sp>
        <p:sp>
          <p:nvSpPr>
            <p:cNvPr id="13" name="TextovéPole 12"/>
            <p:cNvSpPr txBox="1"/>
            <p:nvPr/>
          </p:nvSpPr>
          <p:spPr>
            <a:xfrm>
              <a:off x="3489837" y="5759162"/>
              <a:ext cx="143417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b="1" dirty="0" smtClean="0"/>
                <a:t>Baltské moře</a:t>
              </a:r>
              <a:endParaRPr lang="cs-CZ" b="1" dirty="0"/>
            </a:p>
          </p:txBody>
        </p:sp>
      </p:grpSp>
    </p:spTree>
    <p:extLst>
      <p:ext uri="{BB962C8B-B14F-4D97-AF65-F5344CB8AC3E}">
        <p14:creationId xmlns:p14="http://schemas.microsoft.com/office/powerpoint/2010/main" val="253389702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16" presetClass="entr" presetSubtype="2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16" presetClass="entr" presetSubtype="2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4000"/>
                            </p:stCondLst>
                            <p:childTnLst>
                              <p:par>
                                <p:cTn id="21" presetID="16" presetClass="entr" presetSubtype="2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2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8000"/>
                            </p:stCondLst>
                            <p:childTnLst>
                              <p:par>
                                <p:cTn id="25" presetID="16" presetClass="entr" presetSubtype="2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2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2000"/>
                            </p:stCondLst>
                            <p:childTnLst>
                              <p:par>
                                <p:cTn id="29" presetID="16" presetClass="entr" presetSubtype="2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2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6000"/>
                            </p:stCondLst>
                            <p:childTnLst>
                              <p:par>
                                <p:cTn id="33" presetID="21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0"/>
                            </p:stCondLst>
                            <p:childTnLst>
                              <p:par>
                                <p:cTn id="37" presetID="16" presetClass="entr" presetSubtype="21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4000"/>
                            </p:stCondLst>
                            <p:childTnLst>
                              <p:par>
                                <p:cTn id="41" presetID="16" presetClass="entr" presetSubtype="2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8000"/>
                            </p:stCondLst>
                            <p:childTnLst>
                              <p:par>
                                <p:cTn id="45" presetID="16" presetClass="entr" presetSubtype="2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2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2000"/>
                            </p:stCondLst>
                            <p:childTnLst>
                              <p:par>
                                <p:cTn id="49" presetID="3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7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6FF33"/>
            </a:gs>
            <a:gs pos="50000">
              <a:schemeClr val="accent3">
                <a:lumMod val="75000"/>
              </a:schemeClr>
            </a:gs>
            <a:gs pos="100000">
              <a:schemeClr val="bg2">
                <a:lumMod val="45000"/>
              </a:schemeClr>
            </a:gs>
          </a:gsLst>
          <a:lin ang="4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VODSTVO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1115616" y="1700808"/>
            <a:ext cx="17281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moře</a:t>
            </a:r>
            <a:endParaRPr lang="cs-CZ" sz="3600" b="1" dirty="0"/>
          </a:p>
        </p:txBody>
      </p:sp>
      <p:sp>
        <p:nvSpPr>
          <p:cNvPr id="10" name="Mrak 9"/>
          <p:cNvSpPr/>
          <p:nvPr/>
        </p:nvSpPr>
        <p:spPr>
          <a:xfrm>
            <a:off x="1115616" y="2636912"/>
            <a:ext cx="2088232" cy="1368152"/>
          </a:xfrm>
          <a:prstGeom prst="cloud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accent4">
                    <a:lumMod val="50000"/>
                  </a:schemeClr>
                </a:solidFill>
              </a:rPr>
              <a:t>Baltské</a:t>
            </a:r>
            <a:endParaRPr lang="cs-CZ" sz="280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7308304" y="737353"/>
            <a:ext cx="11521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záliv</a:t>
            </a:r>
            <a:endParaRPr lang="cs-CZ" sz="3600" b="1" dirty="0"/>
          </a:p>
        </p:txBody>
      </p:sp>
      <p:sp>
        <p:nvSpPr>
          <p:cNvPr id="13" name="Ovál 12"/>
          <p:cNvSpPr/>
          <p:nvPr/>
        </p:nvSpPr>
        <p:spPr>
          <a:xfrm>
            <a:off x="6588224" y="1556792"/>
            <a:ext cx="2160240" cy="1058416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accent5">
                    <a:lumMod val="50000"/>
                  </a:schemeClr>
                </a:solidFill>
              </a:rPr>
              <a:t>Botnický</a:t>
            </a:r>
            <a:endParaRPr lang="cs-CZ" sz="28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graphicFrame>
        <p:nvGraphicFramePr>
          <p:cNvPr id="15" name="Diagram 14"/>
          <p:cNvGraphicFramePr/>
          <p:nvPr>
            <p:extLst>
              <p:ext uri="{D42A27DB-BD31-4B8C-83A1-F6EECF244321}">
                <p14:modId xmlns:p14="http://schemas.microsoft.com/office/powerpoint/2010/main" val="162519497"/>
              </p:ext>
            </p:extLst>
          </p:nvPr>
        </p:nvGraphicFramePr>
        <p:xfrm>
          <a:off x="3131840" y="2708920"/>
          <a:ext cx="5832648" cy="39604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6" name="TextovéPole 15"/>
          <p:cNvSpPr txBox="1"/>
          <p:nvPr/>
        </p:nvSpPr>
        <p:spPr>
          <a:xfrm>
            <a:off x="4283968" y="1843902"/>
            <a:ext cx="144610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jezera</a:t>
            </a:r>
            <a:endParaRPr lang="cs-CZ" sz="4000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827584" y="5013176"/>
            <a:ext cx="111357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řeka</a:t>
            </a:r>
            <a:endParaRPr lang="cs-CZ" sz="4000" b="1" dirty="0"/>
          </a:p>
        </p:txBody>
      </p:sp>
      <p:sp>
        <p:nvSpPr>
          <p:cNvPr id="18" name="Rovnoramenný trojúhelník 17"/>
          <p:cNvSpPr/>
          <p:nvPr/>
        </p:nvSpPr>
        <p:spPr>
          <a:xfrm>
            <a:off x="1547664" y="5013176"/>
            <a:ext cx="2664296" cy="1512168"/>
          </a:xfrm>
          <a:prstGeom prst="triangl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err="1" smtClean="0"/>
              <a:t>Torne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240824105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1" presetClass="entr" presetSubtype="1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000"/>
                            </p:stCondLst>
                            <p:childTnLst>
                              <p:par>
                                <p:cTn id="19" presetID="45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2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4000"/>
                            </p:stCondLst>
                            <p:childTnLst>
                              <p:par>
                                <p:cTn id="30" presetID="6" presetClass="entr" presetSubtype="3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8000"/>
                            </p:stCondLst>
                            <p:childTnLst>
                              <p:par>
                                <p:cTn id="3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0"/>
                            </p:stCondLst>
                            <p:childTnLst>
                              <p:par>
                                <p:cTn id="39" presetID="26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 animBg="1"/>
      <p:bldP spid="11" grpId="0"/>
      <p:bldP spid="13" grpId="0" animBg="1"/>
      <p:bldGraphic spid="15" grpId="0">
        <p:bldAsOne/>
      </p:bldGraphic>
      <p:bldP spid="16" grpId="0"/>
      <p:bldP spid="17" grpId="0"/>
      <p:bldP spid="1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6FF33"/>
            </a:gs>
            <a:gs pos="50000">
              <a:schemeClr val="accent3">
                <a:lumMod val="75000"/>
              </a:schemeClr>
            </a:gs>
            <a:gs pos="100000">
              <a:schemeClr val="bg2">
                <a:lumMod val="45000"/>
              </a:schemeClr>
            </a:gs>
          </a:gsLst>
          <a:lin ang="4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PRŮMYSL A ZEMĚDĚLSTVÍ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idx="1"/>
          </p:nvPr>
        </p:nvSpPr>
        <p:spPr>
          <a:xfrm>
            <a:off x="457200" y="1268761"/>
            <a:ext cx="4040188" cy="648071"/>
          </a:xfrm>
        </p:spPr>
        <p:txBody>
          <a:bodyPr/>
          <a:lstStyle/>
          <a:p>
            <a:pPr algn="ctr"/>
            <a:r>
              <a:rPr lang="cs-CZ" dirty="0" smtClean="0"/>
              <a:t>PRŮMYSL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>
          <a:xfrm>
            <a:off x="457200" y="1988840"/>
            <a:ext cx="4040188" cy="4364905"/>
          </a:xfrm>
        </p:spPr>
        <p:txBody>
          <a:bodyPr>
            <a:normAutofit lnSpcReduction="10000"/>
          </a:bodyPr>
          <a:lstStyle/>
          <a:p>
            <a:pPr>
              <a:buFontTx/>
              <a:buChar char="-"/>
            </a:pPr>
            <a:r>
              <a:rPr lang="cs-CZ" dirty="0" smtClean="0"/>
              <a:t>dřevozpracující</a:t>
            </a:r>
          </a:p>
          <a:p>
            <a:pPr>
              <a:buFontTx/>
              <a:buChar char="-"/>
            </a:pPr>
            <a:r>
              <a:rPr lang="cs-CZ" dirty="0" smtClean="0"/>
              <a:t>papírenský</a:t>
            </a:r>
          </a:p>
          <a:p>
            <a:pPr>
              <a:buFontTx/>
              <a:buChar char="-"/>
            </a:pPr>
            <a:r>
              <a:rPr lang="cs-CZ" dirty="0" smtClean="0"/>
              <a:t>těžební</a:t>
            </a:r>
          </a:p>
          <a:p>
            <a:pPr marL="0" indent="0">
              <a:buNone/>
            </a:pPr>
            <a:endParaRPr lang="cs-CZ" dirty="0"/>
          </a:p>
          <a:p>
            <a:pPr>
              <a:buFontTx/>
              <a:buChar char="-"/>
            </a:pPr>
            <a:endParaRPr lang="cs-CZ" dirty="0" smtClean="0"/>
          </a:p>
          <a:p>
            <a:pPr>
              <a:buFontTx/>
              <a:buChar char="-"/>
            </a:pPr>
            <a:endParaRPr lang="cs-CZ" dirty="0"/>
          </a:p>
          <a:p>
            <a:pPr marL="0" indent="0">
              <a:buNone/>
            </a:pPr>
            <a:r>
              <a:rPr lang="cs-CZ" b="1" dirty="0" smtClean="0"/>
              <a:t>přírodní zdroje</a:t>
            </a:r>
          </a:p>
          <a:p>
            <a:pPr>
              <a:buFontTx/>
              <a:buChar char="-"/>
            </a:pPr>
            <a:r>
              <a:rPr lang="cs-CZ" dirty="0" smtClean="0"/>
              <a:t>voda</a:t>
            </a:r>
          </a:p>
          <a:p>
            <a:pPr>
              <a:buFontTx/>
              <a:buChar char="-"/>
            </a:pPr>
            <a:r>
              <a:rPr lang="cs-CZ" dirty="0" smtClean="0"/>
              <a:t>dřevo</a:t>
            </a:r>
          </a:p>
          <a:p>
            <a:pPr>
              <a:buFontTx/>
              <a:buChar char="-"/>
            </a:pPr>
            <a:r>
              <a:rPr lang="cs-CZ" dirty="0" smtClean="0"/>
              <a:t>železná ruda</a:t>
            </a:r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3"/>
          </p:nvPr>
        </p:nvSpPr>
        <p:spPr>
          <a:xfrm>
            <a:off x="4645025" y="1412777"/>
            <a:ext cx="4041775" cy="576064"/>
          </a:xfrm>
        </p:spPr>
        <p:txBody>
          <a:bodyPr/>
          <a:lstStyle/>
          <a:p>
            <a:pPr algn="ctr"/>
            <a:r>
              <a:rPr lang="cs-CZ" dirty="0" smtClean="0"/>
              <a:t>ZEMĚDĚLSTVÍ</a:t>
            </a:r>
            <a:endParaRPr lang="cs-CZ" dirty="0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4"/>
          </p:nvPr>
        </p:nvSpPr>
        <p:spPr>
          <a:xfrm>
            <a:off x="4283969" y="2060848"/>
            <a:ext cx="4402832" cy="4608512"/>
          </a:xfrm>
        </p:spPr>
        <p:txBody>
          <a:bodyPr>
            <a:normAutofit fontScale="92500" lnSpcReduction="20000"/>
          </a:bodyPr>
          <a:lstStyle/>
          <a:p>
            <a:pPr>
              <a:buFontTx/>
              <a:buChar char="-"/>
            </a:pPr>
            <a:r>
              <a:rPr lang="cs-CZ" sz="2600" dirty="0" smtClean="0"/>
              <a:t>ječmen</a:t>
            </a:r>
          </a:p>
          <a:p>
            <a:pPr>
              <a:buFontTx/>
              <a:buChar char="-"/>
            </a:pPr>
            <a:r>
              <a:rPr lang="cs-CZ" sz="2600" dirty="0" smtClean="0"/>
              <a:t>oves</a:t>
            </a:r>
          </a:p>
          <a:p>
            <a:pPr>
              <a:buFontTx/>
              <a:buChar char="-"/>
            </a:pPr>
            <a:r>
              <a:rPr lang="cs-CZ" sz="2600" dirty="0" smtClean="0"/>
              <a:t>brambory</a:t>
            </a:r>
          </a:p>
          <a:p>
            <a:pPr>
              <a:buFontTx/>
              <a:buChar char="-"/>
            </a:pPr>
            <a:r>
              <a:rPr lang="cs-CZ" sz="2600" dirty="0" smtClean="0"/>
              <a:t>cukrová řepa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b="1" dirty="0" smtClean="0"/>
              <a:t>chov</a:t>
            </a:r>
          </a:p>
          <a:p>
            <a:pPr>
              <a:buFontTx/>
              <a:buChar char="-"/>
            </a:pPr>
            <a:r>
              <a:rPr lang="cs-CZ" sz="2600" dirty="0" smtClean="0"/>
              <a:t>skotu</a:t>
            </a:r>
          </a:p>
          <a:p>
            <a:pPr>
              <a:buFontTx/>
              <a:buChar char="-"/>
            </a:pPr>
            <a:r>
              <a:rPr lang="cs-CZ" sz="2600" dirty="0" smtClean="0"/>
              <a:t>vepřů </a:t>
            </a:r>
          </a:p>
          <a:p>
            <a:pPr>
              <a:buFontTx/>
              <a:buChar char="-"/>
            </a:pPr>
            <a:r>
              <a:rPr lang="cs-CZ" sz="2600" dirty="0" smtClean="0"/>
              <a:t>ovcí</a:t>
            </a:r>
          </a:p>
          <a:p>
            <a:pPr>
              <a:buFontTx/>
              <a:buChar char="-"/>
            </a:pPr>
            <a:r>
              <a:rPr lang="cs-CZ" sz="2600" dirty="0" smtClean="0"/>
              <a:t>norků</a:t>
            </a:r>
          </a:p>
          <a:p>
            <a:pPr>
              <a:buFontTx/>
              <a:buChar char="-"/>
            </a:pPr>
            <a:r>
              <a:rPr lang="cs-CZ" sz="2600" dirty="0" smtClean="0"/>
              <a:t>lišek</a:t>
            </a:r>
          </a:p>
          <a:p>
            <a:pPr>
              <a:buFontTx/>
              <a:buChar char="-"/>
            </a:pPr>
            <a:r>
              <a:rPr lang="cs-CZ" sz="2600" dirty="0" smtClean="0"/>
              <a:t>rybolov</a:t>
            </a:r>
            <a:endParaRPr lang="cs-CZ" sz="26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4149080"/>
            <a:ext cx="2274596" cy="220466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3" name="Přímá spojnice se šipkou 2"/>
          <p:cNvCxnSpPr/>
          <p:nvPr/>
        </p:nvCxnSpPr>
        <p:spPr>
          <a:xfrm flipV="1">
            <a:off x="5580112" y="5445224"/>
            <a:ext cx="504056" cy="21602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0923152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3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8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8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43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8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43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8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43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8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8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0"/>
                            </p:stCondLst>
                            <p:childTnLst>
                              <p:par>
                                <p:cTn id="45" presetID="43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8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8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4000"/>
                            </p:stCondLst>
                            <p:childTnLst>
                              <p:par>
                                <p:cTn id="53" presetID="43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8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8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8000"/>
                            </p:stCondLst>
                            <p:childTnLst>
                              <p:par>
                                <p:cTn id="61" presetID="43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8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8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2000"/>
                            </p:stCondLst>
                            <p:childTnLst>
                              <p:par>
                                <p:cTn id="69" presetID="43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2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8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8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6000"/>
                            </p:stCondLst>
                            <p:childTnLst>
                              <p:par>
                                <p:cTn id="77" presetID="43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2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8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8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40000"/>
                            </p:stCondLst>
                            <p:childTnLst>
                              <p:par>
                                <p:cTn id="85" presetID="43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200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8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8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44000"/>
                            </p:stCondLst>
                            <p:childTnLst>
                              <p:par>
                                <p:cTn id="93" presetID="43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200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8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8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48000"/>
                            </p:stCondLst>
                            <p:childTnLst>
                              <p:par>
                                <p:cTn id="101" presetID="43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200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800" fill="hold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800" fill="hold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52000"/>
                            </p:stCondLst>
                            <p:childTnLst>
                              <p:par>
                                <p:cTn id="109" presetID="43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200"/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800" fill="hold"/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800" fill="hold"/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56000"/>
                            </p:stCondLst>
                            <p:childTnLst>
                              <p:par>
                                <p:cTn id="117" presetID="43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200"/>
                                        <p:tgtEl>
                                          <p:spTgt spid="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800" fill="hold"/>
                                        <p:tgtEl>
                                          <p:spTgt spid="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800" fill="hold"/>
                                        <p:tgtEl>
                                          <p:spTgt spid="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60000"/>
                            </p:stCondLst>
                            <p:childTnLst>
                              <p:par>
                                <p:cTn id="125" presetID="49" presetClass="entr" presetSubtype="0" decel="10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64000"/>
                            </p:stCondLst>
                            <p:childTnLst>
                              <p:par>
                                <p:cTn id="132" presetID="43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2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5" dur="8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8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68000"/>
                            </p:stCondLst>
                            <p:childTnLst>
                              <p:par>
                                <p:cTn id="140" presetID="43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2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3" dur="8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8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72000"/>
                            </p:stCondLst>
                            <p:childTnLst>
                              <p:par>
                                <p:cTn id="148" presetID="43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2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1" dur="8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8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76000"/>
                            </p:stCondLst>
                            <p:childTnLst>
                              <p:par>
                                <p:cTn id="156" presetID="43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8" dur="20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9" dur="8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8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7" grpId="0" build="p"/>
      <p:bldP spid="8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6FF33"/>
            </a:gs>
            <a:gs pos="50000">
              <a:schemeClr val="accent3">
                <a:lumMod val="75000"/>
              </a:schemeClr>
            </a:gs>
            <a:gs pos="100000">
              <a:schemeClr val="bg2">
                <a:lumMod val="45000"/>
              </a:schemeClr>
            </a:gs>
          </a:gsLst>
          <a:lin ang="4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MĚSTA</a:t>
            </a:r>
            <a:endParaRPr lang="cs-CZ" dirty="0"/>
          </a:p>
        </p:txBody>
      </p: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5256584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b="1" dirty="0" smtClean="0"/>
              <a:t>Stockholm</a:t>
            </a:r>
            <a:r>
              <a:rPr lang="cs-CZ" dirty="0" smtClean="0"/>
              <a:t> - hlavní město</a:t>
            </a:r>
          </a:p>
          <a:p>
            <a:pPr>
              <a:buFontTx/>
              <a:buChar char="-"/>
            </a:pPr>
            <a:r>
              <a:rPr lang="cs-CZ" dirty="0" smtClean="0"/>
              <a:t>letiště</a:t>
            </a:r>
          </a:p>
          <a:p>
            <a:pPr>
              <a:buFontTx/>
              <a:buChar char="-"/>
            </a:pPr>
            <a:r>
              <a:rPr lang="cs-CZ" dirty="0" smtClean="0"/>
              <a:t>vyhlašování Nobelových cen</a:t>
            </a:r>
          </a:p>
          <a:p>
            <a:pPr>
              <a:buFontTx/>
              <a:buChar char="-"/>
            </a:pPr>
            <a:r>
              <a:rPr lang="cs-CZ" dirty="0" smtClean="0"/>
              <a:t>Velká synagoga</a:t>
            </a:r>
          </a:p>
          <a:p>
            <a:pPr marL="0" indent="0">
              <a:buNone/>
            </a:pPr>
            <a:r>
              <a:rPr lang="cs-CZ" b="1" dirty="0" smtClean="0"/>
              <a:t>G</a:t>
            </a:r>
            <a:r>
              <a:rPr lang="cs-CZ" b="1" dirty="0" smtClean="0">
                <a:latin typeface="Calibri"/>
                <a:cs typeface="Calibri"/>
              </a:rPr>
              <a:t>öteborg </a:t>
            </a:r>
            <a:r>
              <a:rPr lang="cs-CZ" dirty="0" smtClean="0">
                <a:latin typeface="Calibri"/>
                <a:cs typeface="Calibri"/>
              </a:rPr>
              <a:t>- přístav</a:t>
            </a:r>
          </a:p>
          <a:p>
            <a:pPr marL="0" indent="0">
              <a:buNone/>
            </a:pPr>
            <a:r>
              <a:rPr lang="cs-CZ" b="1" dirty="0" smtClean="0">
                <a:latin typeface="Calibri"/>
                <a:cs typeface="Calibri"/>
              </a:rPr>
              <a:t>Malmö </a:t>
            </a:r>
            <a:r>
              <a:rPr lang="cs-CZ" dirty="0" smtClean="0">
                <a:latin typeface="Calibri"/>
                <a:cs typeface="Calibri"/>
              </a:rPr>
              <a:t>- hrad </a:t>
            </a:r>
            <a:r>
              <a:rPr lang="cs-CZ" dirty="0" err="1" smtClean="0">
                <a:latin typeface="Calibri"/>
                <a:cs typeface="Calibri"/>
              </a:rPr>
              <a:t>Malmöhus</a:t>
            </a:r>
            <a:endParaRPr lang="cs-CZ" dirty="0" smtClean="0">
              <a:latin typeface="Calibri"/>
              <a:cs typeface="Calibri"/>
            </a:endParaRPr>
          </a:p>
          <a:p>
            <a:pPr>
              <a:buFontTx/>
              <a:buChar char="-"/>
            </a:pPr>
            <a:r>
              <a:rPr lang="cs-CZ" dirty="0" smtClean="0">
                <a:latin typeface="Calibri"/>
                <a:cs typeface="Calibri"/>
              </a:rPr>
              <a:t>stavba lodí</a:t>
            </a:r>
          </a:p>
          <a:p>
            <a:pPr>
              <a:buFontTx/>
              <a:buChar char="-"/>
            </a:pPr>
            <a:r>
              <a:rPr lang="cs-CZ" dirty="0" smtClean="0">
                <a:latin typeface="Calibri"/>
                <a:cs typeface="Calibri"/>
              </a:rPr>
              <a:t>Světová námořní univerzita</a:t>
            </a:r>
          </a:p>
          <a:p>
            <a:pPr marL="0" indent="0">
              <a:buNone/>
            </a:pPr>
            <a:r>
              <a:rPr lang="cs-CZ" b="1" dirty="0" err="1" smtClean="0">
                <a:latin typeface="Calibri"/>
                <a:cs typeface="Calibri"/>
              </a:rPr>
              <a:t>Kiruna</a:t>
            </a:r>
            <a:r>
              <a:rPr lang="cs-CZ" b="1" dirty="0" smtClean="0"/>
              <a:t> </a:t>
            </a:r>
            <a:r>
              <a:rPr lang="cs-CZ" dirty="0" smtClean="0"/>
              <a:t>- ledový hotel</a:t>
            </a:r>
          </a:p>
          <a:p>
            <a:pPr marL="0" indent="0">
              <a:buNone/>
            </a:pPr>
            <a:r>
              <a:rPr lang="cs-CZ" b="1" dirty="0" smtClean="0">
                <a:latin typeface="Calibri"/>
                <a:cs typeface="Calibri"/>
              </a:rPr>
              <a:t>Uppsala </a:t>
            </a:r>
            <a:r>
              <a:rPr lang="cs-CZ" dirty="0" smtClean="0">
                <a:latin typeface="Calibri"/>
                <a:cs typeface="Calibri"/>
              </a:rPr>
              <a:t>- hrad Uppsala</a:t>
            </a:r>
            <a:endParaRPr lang="cs-CZ" b="1" dirty="0" smtClean="0">
              <a:latin typeface="Calibri"/>
              <a:cs typeface="Calibri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0245" y="1556792"/>
            <a:ext cx="2537470" cy="169376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1184" y="3202358"/>
            <a:ext cx="2705100" cy="202882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1072" y="4977493"/>
            <a:ext cx="2915816" cy="182238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10" name="Přímá spojnice se šipkou 9"/>
          <p:cNvCxnSpPr/>
          <p:nvPr/>
        </p:nvCxnSpPr>
        <p:spPr>
          <a:xfrm flipV="1">
            <a:off x="4355976" y="6021288"/>
            <a:ext cx="720080" cy="7200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Přímá spojnice se šipkou 2"/>
          <p:cNvCxnSpPr/>
          <p:nvPr/>
        </p:nvCxnSpPr>
        <p:spPr>
          <a:xfrm flipV="1">
            <a:off x="3707904" y="2996952"/>
            <a:ext cx="1584176" cy="57606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6304926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8" presetClass="entr" presetSubtype="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2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18" presetClass="entr" presetSubtype="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2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18" presetClass="entr" presetSubtype="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2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4000"/>
                            </p:stCondLst>
                            <p:childTnLst>
                              <p:par>
                                <p:cTn id="21" presetID="18" presetClass="entr" presetSubtype="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20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8000"/>
                            </p:stCondLst>
                            <p:childTnLst>
                              <p:par>
                                <p:cTn id="25" presetID="3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2000"/>
                            </p:stCondLst>
                            <p:childTnLst>
                              <p:par>
                                <p:cTn id="32" presetID="18" presetClass="entr" presetSubtype="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4" dur="20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6000"/>
                            </p:stCondLst>
                            <p:childTnLst>
                              <p:par>
                                <p:cTn id="36" presetID="18" presetClass="entr" presetSubtype="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8" dur="20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0"/>
                            </p:stCondLst>
                            <p:childTnLst>
                              <p:par>
                                <p:cTn id="40" presetID="18" presetClass="entr" presetSubtype="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2" dur="2000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4000"/>
                            </p:stCondLst>
                            <p:childTnLst>
                              <p:par>
                                <p:cTn id="44" presetID="18" presetClass="entr" presetSubtype="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6" dur="2000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8000"/>
                            </p:stCondLst>
                            <p:childTnLst>
                              <p:par>
                                <p:cTn id="48" presetID="3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2000"/>
                            </p:stCondLst>
                            <p:childTnLst>
                              <p:par>
                                <p:cTn id="55" presetID="18" presetClass="entr" presetSubtype="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2000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6000"/>
                            </p:stCondLst>
                            <p:childTnLst>
                              <p:par>
                                <p:cTn id="59" presetID="3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6FF33"/>
            </a:gs>
            <a:gs pos="50000">
              <a:schemeClr val="accent3">
                <a:lumMod val="75000"/>
              </a:schemeClr>
            </a:gs>
            <a:gs pos="100000">
              <a:schemeClr val="bg2">
                <a:lumMod val="45000"/>
              </a:schemeClr>
            </a:gs>
          </a:gsLst>
          <a:lin ang="4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SPRÁVNĚ ODPOVĚZTE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69160"/>
          </a:xfrm>
        </p:spPr>
        <p:txBody>
          <a:bodyPr>
            <a:normAutofit fontScale="92500" lnSpcReduction="10000"/>
          </a:bodyPr>
          <a:lstStyle/>
          <a:p>
            <a:pPr marL="514350" indent="-514350">
              <a:buAutoNum type="arabicParenR"/>
            </a:pPr>
            <a:r>
              <a:rPr lang="cs-CZ" dirty="0" smtClean="0"/>
              <a:t>Které země sousedí se Švédskem?</a:t>
            </a:r>
          </a:p>
          <a:p>
            <a:pPr marL="0" indent="0">
              <a:buNone/>
            </a:pPr>
            <a:r>
              <a:rPr lang="cs-CZ" dirty="0" smtClean="0"/>
              <a:t>…………………………………………………………….</a:t>
            </a:r>
          </a:p>
          <a:p>
            <a:pPr marL="514350" indent="-514350">
              <a:buAutoNum type="arabicParenR" startAt="2"/>
            </a:pPr>
            <a:r>
              <a:rPr lang="cs-CZ" dirty="0" smtClean="0"/>
              <a:t>Na jakém poloostrově se nachází?</a:t>
            </a:r>
          </a:p>
          <a:p>
            <a:pPr marL="0" indent="0">
              <a:buNone/>
            </a:pPr>
            <a:r>
              <a:rPr lang="cs-CZ" dirty="0" smtClean="0"/>
              <a:t>………………………………………………………………..</a:t>
            </a:r>
          </a:p>
          <a:p>
            <a:pPr marL="514350" indent="-514350">
              <a:buAutoNum type="arabicParenR" startAt="3"/>
            </a:pPr>
            <a:r>
              <a:rPr lang="cs-CZ" dirty="0" smtClean="0"/>
              <a:t>Ve kterém městě se vyhlašuje Nobelova Cena?</a:t>
            </a:r>
          </a:p>
          <a:p>
            <a:pPr marL="0" indent="0">
              <a:buNone/>
            </a:pPr>
            <a:r>
              <a:rPr lang="cs-CZ" dirty="0" smtClean="0"/>
              <a:t>…………………………………………………………..</a:t>
            </a:r>
          </a:p>
          <a:p>
            <a:pPr marL="514350" indent="-514350">
              <a:buAutoNum type="arabicParenR" startAt="4"/>
            </a:pPr>
            <a:r>
              <a:rPr lang="cs-CZ" dirty="0" smtClean="0"/>
              <a:t>Čím je známé město G</a:t>
            </a:r>
            <a:r>
              <a:rPr lang="cs-CZ" dirty="0" smtClean="0">
                <a:latin typeface="Calibri"/>
                <a:cs typeface="Calibri"/>
              </a:rPr>
              <a:t>öteborg?</a:t>
            </a:r>
          </a:p>
          <a:p>
            <a:pPr marL="0" indent="0">
              <a:buNone/>
            </a:pPr>
            <a:r>
              <a:rPr lang="cs-CZ" dirty="0" smtClean="0">
                <a:latin typeface="Calibri"/>
                <a:cs typeface="Calibri"/>
              </a:rPr>
              <a:t>………………………………………………………….</a:t>
            </a:r>
          </a:p>
          <a:p>
            <a:pPr marL="514350" indent="-514350">
              <a:buAutoNum type="arabicParenR" startAt="5"/>
            </a:pPr>
            <a:r>
              <a:rPr lang="cs-CZ" dirty="0" smtClean="0">
                <a:latin typeface="Calibri"/>
                <a:cs typeface="Calibri"/>
              </a:rPr>
              <a:t>Jaké je hlavní město Švédska?</a:t>
            </a:r>
          </a:p>
          <a:p>
            <a:pPr marL="0" indent="0">
              <a:buNone/>
            </a:pPr>
            <a:r>
              <a:rPr lang="cs-CZ" dirty="0" smtClean="0">
                <a:latin typeface="Calibri"/>
                <a:cs typeface="Calibri"/>
              </a:rPr>
              <a:t>………………………………………………………………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5222160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6FF33"/>
            </a:gs>
            <a:gs pos="50000">
              <a:schemeClr val="accent3">
                <a:lumMod val="75000"/>
              </a:schemeClr>
            </a:gs>
            <a:gs pos="100000">
              <a:schemeClr val="bg2">
                <a:lumMod val="45000"/>
              </a:schemeClr>
            </a:gs>
          </a:gsLst>
          <a:lin ang="4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3468002"/>
              </p:ext>
            </p:extLst>
          </p:nvPr>
        </p:nvGraphicFramePr>
        <p:xfrm>
          <a:off x="827584" y="332656"/>
          <a:ext cx="7358114" cy="3749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58114"/>
              </a:tblGrid>
              <a:tr h="265054">
                <a:tc>
                  <a:txBody>
                    <a:bodyPr/>
                    <a:lstStyle/>
                    <a:p>
                      <a:r>
                        <a:rPr lang="cs-CZ" dirty="0" smtClean="0"/>
                        <a:t>ANOTACE</a:t>
                      </a:r>
                      <a:endParaRPr lang="cs-CZ" dirty="0"/>
                    </a:p>
                  </a:txBody>
                  <a:tcPr/>
                </a:tc>
              </a:tr>
              <a:tr h="735078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Prezentací se žáci seznamují se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cs-CZ" baseline="0" smtClean="0">
                          <a:solidFill>
                            <a:schemeClr val="tx1"/>
                          </a:solidFill>
                        </a:rPr>
                        <a:t>Švédským královstvím.</a:t>
                      </a:r>
                      <a:endParaRPr lang="cs-CZ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indent="0">
                        <a:buNone/>
                      </a:pPr>
                      <a:endParaRPr lang="cs-CZ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indent="0">
                        <a:buNone/>
                      </a:pP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1) Výkladový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materiál doplňující k učebnici</a:t>
                      </a:r>
                    </a:p>
                    <a:p>
                      <a:pPr marL="0" indent="0">
                        <a:buNone/>
                      </a:pPr>
                      <a:r>
                        <a:rPr lang="cs-CZ" u="sng" baseline="0" dirty="0" smtClean="0">
                          <a:solidFill>
                            <a:schemeClr val="tx1"/>
                          </a:solidFill>
                        </a:rPr>
                        <a:t>Místo kde žijeme</a:t>
                      </a:r>
                    </a:p>
                    <a:p>
                      <a:pPr marL="0" indent="0">
                        <a:buNone/>
                      </a:pP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Učebnice pro 4. a 5. ročník základní školy</a:t>
                      </a:r>
                    </a:p>
                    <a:p>
                      <a:pPr marL="0" indent="0">
                        <a:buNone/>
                      </a:pP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RNDr. Irena Smolová, Ph.D., Doc. RNDr. Zdeněk </a:t>
                      </a:r>
                      <a:r>
                        <a:rPr lang="cs-CZ" baseline="0" dirty="0" err="1" smtClean="0">
                          <a:solidFill>
                            <a:schemeClr val="tx1"/>
                          </a:solidFill>
                        </a:rPr>
                        <a:t>Szczyrba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, Ph.D.</a:t>
                      </a:r>
                    </a:p>
                    <a:p>
                      <a:pPr marL="0" indent="0">
                        <a:buNone/>
                      </a:pP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Vydal </a:t>
                      </a:r>
                      <a:r>
                        <a:rPr lang="cs-CZ" baseline="0" dirty="0" err="1" smtClean="0">
                          <a:solidFill>
                            <a:schemeClr val="tx1"/>
                          </a:solidFill>
                        </a:rPr>
                        <a:t>Prodos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spol. s r. o., pedagogické nakladatelství</a:t>
                      </a:r>
                    </a:p>
                    <a:p>
                      <a:pPr marL="0" indent="0">
                        <a:buNone/>
                      </a:pP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Výroba: </a:t>
                      </a:r>
                      <a:r>
                        <a:rPr lang="cs-CZ" baseline="0" dirty="0" err="1" smtClean="0">
                          <a:solidFill>
                            <a:schemeClr val="tx1"/>
                          </a:solidFill>
                        </a:rPr>
                        <a:t>Prodos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2008</a:t>
                      </a:r>
                    </a:p>
                    <a:p>
                      <a:pPr marL="0" indent="0">
                        <a:buNone/>
                      </a:pP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ISBN 978-80-7230-221-5</a:t>
                      </a:r>
                    </a:p>
                    <a:p>
                      <a:pPr marL="0" indent="0">
                        <a:buNone/>
                      </a:pPr>
                      <a:endParaRPr lang="cs-CZ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indent="0">
                        <a:buNone/>
                      </a:pP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2) Procvičování -  otázky</a:t>
                      </a:r>
                    </a:p>
                    <a:p>
                      <a:pPr marL="342900" indent="-342900">
                        <a:buAutoNum type="arabicParenR"/>
                      </a:pPr>
                      <a:endParaRPr lang="cs-CZ" dirty="0" smtClean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5256766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6FF33"/>
            </a:gs>
            <a:gs pos="50000">
              <a:schemeClr val="accent3">
                <a:lumMod val="75000"/>
              </a:schemeClr>
            </a:gs>
            <a:gs pos="100000">
              <a:schemeClr val="bg2">
                <a:lumMod val="45000"/>
              </a:schemeClr>
            </a:gs>
          </a:gsLst>
          <a:lin ang="4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>
          <a:xfrm>
            <a:off x="611560" y="1600200"/>
            <a:ext cx="792088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sz="1800" dirty="0" smtClean="0"/>
          </a:p>
          <a:p>
            <a:pPr marL="0" indent="0">
              <a:buNone/>
            </a:pPr>
            <a:endParaRPr lang="cs-CZ" sz="1800" dirty="0" smtClean="0"/>
          </a:p>
          <a:p>
            <a:pPr marL="0" indent="0">
              <a:buNone/>
            </a:pPr>
            <a:endParaRPr lang="cs-CZ" sz="1800" dirty="0"/>
          </a:p>
        </p:txBody>
      </p:sp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18328096"/>
              </p:ext>
            </p:extLst>
          </p:nvPr>
        </p:nvGraphicFramePr>
        <p:xfrm>
          <a:off x="971600" y="1556792"/>
          <a:ext cx="7358114" cy="352121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58114"/>
              </a:tblGrid>
              <a:tr h="412251">
                <a:tc>
                  <a:txBody>
                    <a:bodyPr/>
                    <a:lstStyle/>
                    <a:p>
                      <a:r>
                        <a:rPr lang="cs-CZ" dirty="0" smtClean="0"/>
                        <a:t>POUŽITÉ  ZDROJE</a:t>
                      </a:r>
                      <a:endParaRPr lang="cs-CZ" dirty="0"/>
                    </a:p>
                  </a:txBody>
                  <a:tcPr/>
                </a:tc>
              </a:tr>
              <a:tr h="1166795">
                <a:tc>
                  <a:txBody>
                    <a:bodyPr/>
                    <a:lstStyle/>
                    <a:p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Vlastní zdroje.</a:t>
                      </a:r>
                    </a:p>
                    <a:p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http://cs.wikipedia.org/wiki/Soubor:Europ%C3%A4ischer_Nerz.jpg</a:t>
                      </a:r>
                    </a:p>
                    <a:p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http://cs.wikipedia.org/wiki/Soubor:Lilla_Bommen_in_Gothenburg.jpg</a:t>
                      </a:r>
                    </a:p>
                    <a:p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http://cs.wikipedia.org/wiki/Soubor:Ledhotel.jpg</a:t>
                      </a:r>
                    </a:p>
                    <a:p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http://cs.wikipedia.org/wiki/Soubor:Uppsala_slott-2.jpg</a:t>
                      </a:r>
                    </a:p>
                    <a:p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http://cs.wikipedia.org/wiki/Skandin%C3%A1vsk%C3%A9_poho%C5%99%C3%AD</a:t>
                      </a:r>
                    </a:p>
                    <a:p>
                      <a:endParaRPr lang="cs-CZ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cs-CZ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cs-CZ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Prezentace obsahuje animace.</a:t>
                      </a: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6645210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2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3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4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5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6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7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8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162</TotalTime>
  <Words>348</Words>
  <Application>Microsoft Office PowerPoint</Application>
  <PresentationFormat>Předvádění na obrazovce (4:3)</PresentationFormat>
  <Paragraphs>130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ŠVÉDSKO</vt:lpstr>
      <vt:lpstr>Prezentace aplikace PowerPoint</vt:lpstr>
      <vt:lpstr>ŠVÉDSKÉ KRÁLOVSTVÍ</vt:lpstr>
      <vt:lpstr>POLOHA A POVRCH</vt:lpstr>
      <vt:lpstr>VODSTVO</vt:lpstr>
      <vt:lpstr>PRŮMYSL A ZEMĚDĚLSTVÍ</vt:lpstr>
      <vt:lpstr>MĚSTA</vt:lpstr>
      <vt:lpstr>SPRÁVNĚ ODPOVĚZTE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ŠVÉDSKO</dc:title>
  <dc:creator>Simona</dc:creator>
  <cp:lastModifiedBy>Simona</cp:lastModifiedBy>
  <cp:revision>57</cp:revision>
  <dcterms:created xsi:type="dcterms:W3CDTF">2012-04-22T09:30:42Z</dcterms:created>
  <dcterms:modified xsi:type="dcterms:W3CDTF">2012-06-21T17:01:43Z</dcterms:modified>
</cp:coreProperties>
</file>