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293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796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13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927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901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320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11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377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22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63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96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6000">
              <a:schemeClr val="accent3">
                <a:lumMod val="60000"/>
                <a:lumOff val="40000"/>
              </a:schemeClr>
            </a:gs>
            <a:gs pos="53000">
              <a:schemeClr val="accent3">
                <a:lumMod val="40000"/>
                <a:lumOff val="60000"/>
              </a:schemeClr>
            </a:gs>
            <a:gs pos="92000">
              <a:srgbClr val="CC66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45222-96CB-42A7-9EDD-F308A8019FD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319AE-34F7-484F-9AF0-5BA4FE146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753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NORSKO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8782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VY_32_INOVACE_12_A_12_Norsko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40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172007"/>
              </p:ext>
            </p:extLst>
          </p:nvPr>
        </p:nvGraphicFramePr>
        <p:xfrm>
          <a:off x="1187624" y="1484784"/>
          <a:ext cx="6834212" cy="392006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25.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Norsko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Království,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Skandinávský poloostrov, poloha, povrch, vodstvo, průmysl, zemědělství, fjord,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271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NORSKÉ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Oslo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4,7 milionů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385 199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norština</a:t>
            </a:r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491880" y="1700808"/>
            <a:ext cx="5353934" cy="4680088"/>
            <a:chOff x="3491880" y="1700808"/>
            <a:chExt cx="5353934" cy="4680088"/>
          </a:xfrm>
        </p:grpSpPr>
        <p:pic>
          <p:nvPicPr>
            <p:cNvPr id="1026" name="Picture 2" descr="C:\Users\Simona\Desktop\Barevné hotovo\Bez názvu 1333 kopi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41" b="98704" l="2064" r="9858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3491880" y="1700808"/>
              <a:ext cx="5353934" cy="4680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545596">
              <a:off x="4093289" y="5362923"/>
              <a:ext cx="6110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Oslo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366792">
              <a:off x="5045176" y="5357516"/>
              <a:ext cx="9845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Glomma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 rot="18809275">
              <a:off x="4026965" y="4586898"/>
              <a:ext cx="16639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Skandinávské p.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1700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39762"/>
          </a:xfrm>
        </p:spPr>
        <p:txBody>
          <a:bodyPr/>
          <a:lstStyle/>
          <a:p>
            <a:pPr algn="ctr"/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1844824"/>
            <a:ext cx="2592287" cy="4824535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leží na </a:t>
            </a:r>
            <a:r>
              <a:rPr lang="cs-CZ" b="1" dirty="0" smtClean="0"/>
              <a:t>Skandinávském poloostrově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everská země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dirty="0" smtClean="0"/>
              <a:t>k Norsku patří souostroví Špicberky</a:t>
            </a:r>
          </a:p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A.  Švédsko</a:t>
            </a:r>
          </a:p>
          <a:p>
            <a:pPr marL="0" indent="0">
              <a:buNone/>
            </a:pPr>
            <a:r>
              <a:rPr lang="cs-CZ" dirty="0" smtClean="0"/>
              <a:t>B.  Finsko</a:t>
            </a:r>
          </a:p>
          <a:p>
            <a:pPr marL="0" indent="0">
              <a:buNone/>
            </a:pPr>
            <a:r>
              <a:rPr lang="cs-CZ" dirty="0" smtClean="0"/>
              <a:t>C . Rusko                                                      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067620" y="1124744"/>
            <a:ext cx="4041775" cy="504056"/>
          </a:xfrm>
        </p:spPr>
        <p:txBody>
          <a:bodyPr/>
          <a:lstStyle/>
          <a:p>
            <a:pPr algn="ctr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364088" y="1700808"/>
            <a:ext cx="3528392" cy="47525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- hornatý , lesy</a:t>
            </a:r>
          </a:p>
          <a:p>
            <a:pPr marL="0" indent="0">
              <a:buNone/>
            </a:pPr>
            <a:r>
              <a:rPr lang="cs-CZ" dirty="0" smtClean="0"/>
              <a:t>   - Skandinávské pohoří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4239594" y="2807737"/>
            <a:ext cx="3761025" cy="3961538"/>
            <a:chOff x="2597081" y="1627702"/>
            <a:chExt cx="3919198" cy="4092456"/>
          </a:xfrm>
        </p:grpSpPr>
        <p:grpSp>
          <p:nvGrpSpPr>
            <p:cNvPr id="9" name="Skupina 8"/>
            <p:cNvGrpSpPr/>
            <p:nvPr/>
          </p:nvGrpSpPr>
          <p:grpSpPr>
            <a:xfrm>
              <a:off x="2725558" y="2113688"/>
              <a:ext cx="3790721" cy="3606470"/>
              <a:chOff x="2437462" y="2972462"/>
              <a:chExt cx="4146541" cy="3988602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2437462" y="2972462"/>
                <a:ext cx="2066978" cy="2616778"/>
                <a:chOff x="2491548" y="3633635"/>
                <a:chExt cx="3224796" cy="3549087"/>
              </a:xfrm>
            </p:grpSpPr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303266">
                  <a:off x="2491548" y="3633635"/>
                  <a:ext cx="3224796" cy="354908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grpSp>
              <p:nvGrpSpPr>
                <p:cNvPr id="10" name="Skupina 9"/>
                <p:cNvGrpSpPr/>
                <p:nvPr/>
              </p:nvGrpSpPr>
              <p:grpSpPr>
                <a:xfrm>
                  <a:off x="2843806" y="3995909"/>
                  <a:ext cx="2560465" cy="2210772"/>
                  <a:chOff x="2818120" y="3995909"/>
                  <a:chExt cx="2560465" cy="2210772"/>
                </a:xfrm>
              </p:grpSpPr>
              <p:pic>
                <p:nvPicPr>
                  <p:cNvPr id="1026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2818120" y="3995909"/>
                    <a:ext cx="2520280" cy="2210772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2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4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1135639">
                    <a:off x="4353857" y="4179794"/>
                    <a:ext cx="1024728" cy="1748065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  <p:pic>
            <p:nvPicPr>
              <p:cNvPr id="3" name="Picture 2"/>
              <p:cNvPicPr>
                <a:picLocks noChangeAspect="1" noChangeArrowheads="1"/>
              </p:cNvPicPr>
              <p:nvPr/>
            </p:nvPicPr>
            <p:blipFill>
              <a:blip r:embed="rId5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404164">
                <a:off x="3824493" y="3171226"/>
                <a:ext cx="2759510" cy="37898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3" name="TextovéPole 12"/>
            <p:cNvSpPr txBox="1"/>
            <p:nvPr/>
          </p:nvSpPr>
          <p:spPr>
            <a:xfrm>
              <a:off x="3447377" y="3212941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4052372" y="3060489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208596" y="3582273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862055" y="1627702"/>
              <a:ext cx="149605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err="1" smtClean="0"/>
                <a:t>Barentsovo</a:t>
              </a:r>
              <a:r>
                <a:rPr lang="cs-CZ" b="1" dirty="0" smtClean="0"/>
                <a:t> moře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931966" y="2276353"/>
              <a:ext cx="96609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Norské moře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597081" y="4113946"/>
              <a:ext cx="120011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53189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moře: </a:t>
            </a:r>
            <a:r>
              <a:rPr lang="cs-CZ" dirty="0" smtClean="0"/>
              <a:t>Severní                      </a:t>
            </a:r>
            <a:r>
              <a:rPr lang="cs-CZ" b="1" dirty="0" smtClean="0"/>
              <a:t>řeky </a:t>
            </a:r>
            <a:r>
              <a:rPr lang="cs-CZ" dirty="0"/>
              <a:t>- mnoho řek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Barentsovo</a:t>
            </a:r>
            <a:r>
              <a:rPr lang="cs-CZ" dirty="0" smtClean="0"/>
              <a:t>                        - </a:t>
            </a:r>
            <a:r>
              <a:rPr lang="cs-CZ" dirty="0" err="1" smtClean="0"/>
              <a:t>Glomma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Norské                       </a:t>
            </a:r>
            <a:r>
              <a:rPr lang="cs-CZ" b="1" dirty="0" smtClean="0"/>
              <a:t>jezera </a:t>
            </a:r>
            <a:r>
              <a:rPr lang="cs-CZ" dirty="0" smtClean="0"/>
              <a:t>- více jak tisíc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oceán: </a:t>
            </a:r>
            <a:r>
              <a:rPr lang="cs-CZ" dirty="0"/>
              <a:t>Severní ledový </a:t>
            </a:r>
          </a:p>
          <a:p>
            <a:pPr marL="0" indent="0">
              <a:buNone/>
            </a:pPr>
            <a:r>
              <a:rPr lang="cs-CZ" b="1" dirty="0"/>
              <a:t>          </a:t>
            </a:r>
            <a:r>
              <a:rPr lang="cs-CZ" b="1" dirty="0" smtClean="0"/>
              <a:t>                                 fjord </a:t>
            </a:r>
            <a:r>
              <a:rPr lang="cs-CZ" dirty="0"/>
              <a:t>- </a:t>
            </a:r>
            <a:r>
              <a:rPr lang="cs-CZ" dirty="0" err="1"/>
              <a:t>Hardangerfjord</a:t>
            </a:r>
            <a:r>
              <a:rPr lang="cs-CZ" dirty="0"/>
              <a:t>            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97152"/>
            <a:ext cx="76200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33056"/>
            <a:ext cx="40052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022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TĚŽEBNÍ - ropa, zemní plyn</a:t>
            </a:r>
          </a:p>
          <a:p>
            <a:pPr marL="0" indent="0">
              <a:buNone/>
            </a:pPr>
            <a:r>
              <a:rPr lang="cs-CZ" dirty="0" smtClean="0"/>
              <a:t>DŘEVAŘSKÝ </a:t>
            </a:r>
          </a:p>
          <a:p>
            <a:pPr marL="0" indent="0">
              <a:buNone/>
            </a:pPr>
            <a:r>
              <a:rPr lang="cs-CZ" dirty="0" smtClean="0"/>
              <a:t>VODNÍ ELEKTRÁRNY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5364088" y="2174874"/>
            <a:ext cx="3322712" cy="4494485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brambory</a:t>
            </a:r>
          </a:p>
          <a:p>
            <a:pPr>
              <a:buFontTx/>
              <a:buChar char="-"/>
            </a:pPr>
            <a:r>
              <a:rPr lang="cs-CZ" dirty="0" smtClean="0"/>
              <a:t>pšenice</a:t>
            </a:r>
          </a:p>
          <a:p>
            <a:pPr>
              <a:buFontTx/>
              <a:buChar char="-"/>
            </a:pPr>
            <a:r>
              <a:rPr lang="cs-CZ" dirty="0" smtClean="0"/>
              <a:t>ječmen</a:t>
            </a:r>
          </a:p>
          <a:p>
            <a:pPr>
              <a:buFontTx/>
              <a:buChar char="-"/>
            </a:pPr>
            <a:r>
              <a:rPr lang="cs-CZ" dirty="0" smtClean="0"/>
              <a:t>oves</a:t>
            </a:r>
          </a:p>
          <a:p>
            <a:pPr>
              <a:buFontTx/>
              <a:buChar char="-"/>
            </a:pPr>
            <a:r>
              <a:rPr lang="cs-CZ" dirty="0" smtClean="0"/>
              <a:t>ovoce</a:t>
            </a:r>
          </a:p>
          <a:p>
            <a:pPr>
              <a:buFontTx/>
              <a:buChar char="-"/>
            </a:pPr>
            <a:r>
              <a:rPr lang="cs-CZ" dirty="0" smtClean="0"/>
              <a:t>rybolov</a:t>
            </a:r>
          </a:p>
          <a:p>
            <a:pPr marL="0" indent="0">
              <a:buNone/>
            </a:pPr>
            <a:r>
              <a:rPr lang="cs-CZ" b="1" dirty="0" smtClean="0"/>
              <a:t>chov:</a:t>
            </a:r>
          </a:p>
          <a:p>
            <a:pPr>
              <a:buFontTx/>
              <a:buChar char="-"/>
            </a:pPr>
            <a:r>
              <a:rPr lang="cs-CZ" dirty="0" smtClean="0"/>
              <a:t>ovcí</a:t>
            </a:r>
          </a:p>
          <a:p>
            <a:pPr>
              <a:buFontTx/>
              <a:buChar char="-"/>
            </a:pPr>
            <a:r>
              <a:rPr lang="cs-CZ" dirty="0" smtClean="0"/>
              <a:t>prasat</a:t>
            </a:r>
          </a:p>
          <a:p>
            <a:pPr>
              <a:buFontTx/>
              <a:buChar char="-"/>
            </a:pPr>
            <a:r>
              <a:rPr lang="cs-CZ" dirty="0" smtClean="0"/>
              <a:t>sobů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24778"/>
            <a:ext cx="3816424" cy="29164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390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4000"/>
                            </p:stCondLst>
                            <p:childTnLst>
                              <p:par>
                                <p:cTn id="5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80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60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0"/>
                            </p:stCondLst>
                            <p:childTnLst>
                              <p:par>
                                <p:cTn id="70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2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2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8000"/>
                            </p:stCondLst>
                            <p:childTnLst>
                              <p:par>
                                <p:cTn id="78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2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Oslo </a:t>
            </a:r>
            <a:r>
              <a:rPr lang="cs-CZ" dirty="0" smtClean="0"/>
              <a:t>- hlavní město</a:t>
            </a:r>
          </a:p>
          <a:p>
            <a:pPr>
              <a:buFontTx/>
              <a:buChar char="-"/>
            </a:pPr>
            <a:r>
              <a:rPr lang="cs-CZ" dirty="0" smtClean="0"/>
              <a:t>přístav</a:t>
            </a:r>
          </a:p>
          <a:p>
            <a:pPr>
              <a:buFontTx/>
              <a:buChar char="-"/>
            </a:pPr>
            <a:r>
              <a:rPr lang="cs-CZ" dirty="0" smtClean="0"/>
              <a:t>hrad </a:t>
            </a:r>
            <a:r>
              <a:rPr lang="cs-CZ" dirty="0" err="1" smtClean="0"/>
              <a:t>Akershus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muzeum vikinských lodí</a:t>
            </a:r>
          </a:p>
          <a:p>
            <a:pPr>
              <a:buFontTx/>
              <a:buChar char="-"/>
            </a:pPr>
            <a:r>
              <a:rPr lang="cs-CZ" dirty="0" smtClean="0"/>
              <a:t>královský palác</a:t>
            </a:r>
          </a:p>
          <a:p>
            <a:pPr marL="0" indent="0">
              <a:buNone/>
            </a:pPr>
            <a:r>
              <a:rPr lang="cs-CZ" b="1" dirty="0" smtClean="0"/>
              <a:t>Bergen</a:t>
            </a:r>
          </a:p>
          <a:p>
            <a:pPr>
              <a:buFontTx/>
              <a:buChar char="-"/>
            </a:pPr>
            <a:r>
              <a:rPr lang="cs-CZ" dirty="0" smtClean="0"/>
              <a:t>leží mezi 7 horami</a:t>
            </a:r>
          </a:p>
          <a:p>
            <a:pPr>
              <a:buFontTx/>
              <a:buChar char="-"/>
            </a:pPr>
            <a:r>
              <a:rPr lang="cs-CZ" dirty="0" smtClean="0"/>
              <a:t>univerzity</a:t>
            </a:r>
          </a:p>
          <a:p>
            <a:pPr>
              <a:buFontTx/>
              <a:buChar char="-"/>
            </a:pPr>
            <a:r>
              <a:rPr lang="cs-CZ" dirty="0" smtClean="0"/>
              <a:t>rybí trhy</a:t>
            </a:r>
          </a:p>
          <a:p>
            <a:pPr marL="0" indent="0">
              <a:buNone/>
            </a:pPr>
            <a:r>
              <a:rPr lang="cs-CZ" b="1" dirty="0" err="1" smtClean="0"/>
              <a:t>Narvik</a:t>
            </a:r>
            <a:r>
              <a:rPr lang="cs-CZ" b="1" dirty="0" smtClean="0"/>
              <a:t>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err="1" smtClean="0"/>
              <a:t>Drammen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810000" cy="2857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759"/>
            <a:ext cx="3950161" cy="20293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V="1">
            <a:off x="3419872" y="2060848"/>
            <a:ext cx="1224136" cy="2226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059832" y="3933056"/>
            <a:ext cx="9721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17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6000"/>
                            </p:stCondLst>
                            <p:childTnLst>
                              <p:par>
                                <p:cTn id="48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4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8000"/>
                            </p:stCondLst>
                            <p:childTnLst>
                              <p:par>
                                <p:cTn id="67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2000"/>
                            </p:stCondLst>
                            <p:childTnLst>
                              <p:par>
                                <p:cTn id="73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6000"/>
                            </p:stCondLst>
                            <p:childTnLst>
                              <p:par>
                                <p:cTn id="79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VYZNAČTE, KTERÁ TVRZENÍ JSOU PRAVDIVÁ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 město Norska je Innsbruck.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Fjordy jsou zálivy u pobřeží.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Norsko leží na Skandinávském poloostrově.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ANO - NE</a:t>
            </a:r>
          </a:p>
          <a:p>
            <a:r>
              <a:rPr lang="cs-CZ" dirty="0" err="1" smtClean="0"/>
              <a:t>Narvik</a:t>
            </a:r>
            <a:r>
              <a:rPr lang="cs-CZ" dirty="0" smtClean="0"/>
              <a:t> je přístavní město v Norsku.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V Norsku můžete vidět písečnou poušť.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Sousedními státy Norska jsou Itálie, Rakousko a Německo. </a:t>
            </a:r>
            <a:r>
              <a:rPr lang="cs-CZ" b="1" dirty="0" smtClean="0"/>
              <a:t>ANO - NE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777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504601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seznamují s Norským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královstvím.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91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891564"/>
              </p:ext>
            </p:extLst>
          </p:nvPr>
        </p:nvGraphicFramePr>
        <p:xfrm>
          <a:off x="1115616" y="1988840"/>
          <a:ext cx="7358114" cy="2972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http://cs.wikipedia.org/wiki/Soubor:PanoHardangerfjorden1.jpg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http://cs.wikipedia.org/wiki/Soubor:StatfjordA%28Jarvin1982%29.jpg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http://cs.wikipedia.org/wiki/Soubor:Bryggen_in_Bergen_Norway.jpg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http://cs.wikipedia.org/wiki/Soubor:OSLO-NO-02_05_ubt.jpeg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1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393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NORSKO</vt:lpstr>
      <vt:lpstr>Prezentace aplikace PowerPoint</vt:lpstr>
      <vt:lpstr>NORSKÉ KRÁLOVSTVÍ</vt:lpstr>
      <vt:lpstr>POLOHA A POVRCH</vt:lpstr>
      <vt:lpstr>VODSTVO</vt:lpstr>
      <vt:lpstr>PRŮMYSL A ZEMĚDĚLSTVÍ</vt:lpstr>
      <vt:lpstr>MĚSTA</vt:lpstr>
      <vt:lpstr>VYZNAČTE, KTERÁ TVRZENÍ JSOU PRAVDIVÁ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NORSKO</dc:title>
  <dc:creator>Simona</dc:creator>
  <cp:lastModifiedBy>Simona</cp:lastModifiedBy>
  <cp:revision>57</cp:revision>
  <dcterms:created xsi:type="dcterms:W3CDTF">2012-04-22T09:29:59Z</dcterms:created>
  <dcterms:modified xsi:type="dcterms:W3CDTF">2012-06-21T17:02:38Z</dcterms:modified>
</cp:coreProperties>
</file>