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2.xml" ContentType="application/vnd.openxmlformats-officedocument.themeOverr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2" r:id="rId8"/>
    <p:sldId id="269" r:id="rId9"/>
    <p:sldId id="263" r:id="rId10"/>
    <p:sldId id="264" r:id="rId11"/>
    <p:sldId id="265" r:id="rId12"/>
    <p:sldId id="267" r:id="rId13"/>
    <p:sldId id="266" r:id="rId14"/>
    <p:sldId id="268" r:id="rId15"/>
    <p:sldId id="270" r:id="rId16"/>
    <p:sldId id="272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A1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EE3556-FC57-4C6E-A827-5D6CF2E803E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F415EA-68F4-46EF-9CE5-9398FB5A1D42}">
      <dgm:prSet phldrT="[Text]"/>
      <dgm:spPr>
        <a:solidFill>
          <a:srgbClr val="7030A0"/>
        </a:solidFill>
      </dgm:spPr>
      <dgm:t>
        <a:bodyPr/>
        <a:lstStyle/>
        <a:p>
          <a:r>
            <a:rPr lang="cs-CZ" b="1" dirty="0" smtClean="0"/>
            <a:t>Potravinářský</a:t>
          </a:r>
          <a:endParaRPr lang="cs-CZ" b="1" dirty="0"/>
        </a:p>
      </dgm:t>
    </dgm:pt>
    <dgm:pt modelId="{96D482C6-133F-400D-87D5-0F368D1384FF}" type="parTrans" cxnId="{72D3AADF-7433-47F8-8E5E-D3F1CE49FCC6}">
      <dgm:prSet/>
      <dgm:spPr/>
      <dgm:t>
        <a:bodyPr/>
        <a:lstStyle/>
        <a:p>
          <a:endParaRPr lang="cs-CZ"/>
        </a:p>
      </dgm:t>
    </dgm:pt>
    <dgm:pt modelId="{837BCA0C-CF68-43B8-825D-10A34839221B}" type="sibTrans" cxnId="{72D3AADF-7433-47F8-8E5E-D3F1CE49FCC6}">
      <dgm:prSet/>
      <dgm:spPr/>
      <dgm:t>
        <a:bodyPr/>
        <a:lstStyle/>
        <a:p>
          <a:endParaRPr lang="cs-CZ"/>
        </a:p>
      </dgm:t>
    </dgm:pt>
    <dgm:pt modelId="{6EA2B80E-9148-4C7D-93F9-BFA9C39F6970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s-CZ" b="1" dirty="0" smtClean="0"/>
            <a:t>Strojírenský</a:t>
          </a:r>
          <a:endParaRPr lang="cs-CZ" b="1" dirty="0"/>
        </a:p>
      </dgm:t>
    </dgm:pt>
    <dgm:pt modelId="{207F7676-9961-4858-BD2C-6E42BA3295BD}" type="parTrans" cxnId="{92FD7A13-CDD7-49B2-B8B1-DCCA97645913}">
      <dgm:prSet/>
      <dgm:spPr/>
      <dgm:t>
        <a:bodyPr/>
        <a:lstStyle/>
        <a:p>
          <a:endParaRPr lang="cs-CZ"/>
        </a:p>
      </dgm:t>
    </dgm:pt>
    <dgm:pt modelId="{CADFA183-C314-43A3-8C3E-8BE42F08DF80}" type="sibTrans" cxnId="{92FD7A13-CDD7-49B2-B8B1-DCCA97645913}">
      <dgm:prSet/>
      <dgm:spPr/>
      <dgm:t>
        <a:bodyPr/>
        <a:lstStyle/>
        <a:p>
          <a:endParaRPr lang="cs-CZ"/>
        </a:p>
      </dgm:t>
    </dgm:pt>
    <dgm:pt modelId="{B1E645B9-2493-4DA8-84DE-E29501F6F621}">
      <dgm:prSet phldrT="[Text]"/>
      <dgm:spPr>
        <a:solidFill>
          <a:srgbClr val="7030A0"/>
        </a:solidFill>
      </dgm:spPr>
      <dgm:t>
        <a:bodyPr/>
        <a:lstStyle/>
        <a:p>
          <a:r>
            <a:rPr lang="cs-CZ" b="1" dirty="0" smtClean="0"/>
            <a:t>Loďařský</a:t>
          </a:r>
          <a:endParaRPr lang="cs-CZ" b="1" dirty="0"/>
        </a:p>
      </dgm:t>
    </dgm:pt>
    <dgm:pt modelId="{92664DDB-FF12-4637-BC8E-A807E9574A07}" type="parTrans" cxnId="{531F1E54-3443-4F23-B9ED-957648C741E7}">
      <dgm:prSet/>
      <dgm:spPr/>
      <dgm:t>
        <a:bodyPr/>
        <a:lstStyle/>
        <a:p>
          <a:endParaRPr lang="cs-CZ"/>
        </a:p>
      </dgm:t>
    </dgm:pt>
    <dgm:pt modelId="{75EA74AC-91A6-4260-B7AF-863DB6BDAA65}" type="sibTrans" cxnId="{531F1E54-3443-4F23-B9ED-957648C741E7}">
      <dgm:prSet/>
      <dgm:spPr/>
      <dgm:t>
        <a:bodyPr/>
        <a:lstStyle/>
        <a:p>
          <a:endParaRPr lang="cs-CZ"/>
        </a:p>
      </dgm:t>
    </dgm:pt>
    <dgm:pt modelId="{A3E989E4-CD56-41BD-96FD-5BC5111A90BC}">
      <dgm:prSet phldrT="[Text]"/>
      <dgm:spPr>
        <a:solidFill>
          <a:srgbClr val="7030A0"/>
        </a:solidFill>
      </dgm:spPr>
      <dgm:t>
        <a:bodyPr/>
        <a:lstStyle/>
        <a:p>
          <a:r>
            <a:rPr lang="cs-CZ" b="1" dirty="0" smtClean="0"/>
            <a:t>Dřevařský</a:t>
          </a:r>
          <a:endParaRPr lang="cs-CZ" b="1" dirty="0"/>
        </a:p>
      </dgm:t>
    </dgm:pt>
    <dgm:pt modelId="{07BD48EB-6E04-4E0D-A34F-7C794B77B35C}" type="parTrans" cxnId="{4FF2779C-36E0-40EA-AA26-EA02973A9D49}">
      <dgm:prSet/>
      <dgm:spPr/>
      <dgm:t>
        <a:bodyPr/>
        <a:lstStyle/>
        <a:p>
          <a:endParaRPr lang="cs-CZ"/>
        </a:p>
      </dgm:t>
    </dgm:pt>
    <dgm:pt modelId="{B8A039EF-5BB4-43BF-B983-1A9B70DD6DE2}" type="sibTrans" cxnId="{4FF2779C-36E0-40EA-AA26-EA02973A9D49}">
      <dgm:prSet/>
      <dgm:spPr/>
      <dgm:t>
        <a:bodyPr/>
        <a:lstStyle/>
        <a:p>
          <a:endParaRPr lang="cs-CZ"/>
        </a:p>
      </dgm:t>
    </dgm:pt>
    <dgm:pt modelId="{99489FA6-BBF5-40C4-A850-568DB1BF9661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s-CZ" b="1" dirty="0" smtClean="0"/>
            <a:t>Chemický</a:t>
          </a:r>
          <a:endParaRPr lang="cs-CZ" b="1" dirty="0"/>
        </a:p>
      </dgm:t>
    </dgm:pt>
    <dgm:pt modelId="{4ADAE236-AACD-4F4D-8522-65FD56273AAD}" type="parTrans" cxnId="{86201C13-FA0D-4210-9628-4E535A9C7B98}">
      <dgm:prSet/>
      <dgm:spPr/>
      <dgm:t>
        <a:bodyPr/>
        <a:lstStyle/>
        <a:p>
          <a:endParaRPr lang="cs-CZ"/>
        </a:p>
      </dgm:t>
    </dgm:pt>
    <dgm:pt modelId="{4AF74A7E-1367-4927-BC3D-C9E92429E4FF}" type="sibTrans" cxnId="{86201C13-FA0D-4210-9628-4E535A9C7B98}">
      <dgm:prSet/>
      <dgm:spPr/>
      <dgm:t>
        <a:bodyPr/>
        <a:lstStyle/>
        <a:p>
          <a:endParaRPr lang="cs-CZ"/>
        </a:p>
      </dgm:t>
    </dgm:pt>
    <dgm:pt modelId="{E42EF7B5-1C5E-4C0F-9B43-657DAF118B01}" type="pres">
      <dgm:prSet presAssocID="{C9EE3556-FC57-4C6E-A827-5D6CF2E803E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451D24-335D-413E-B9F5-4C0F91918C10}" type="pres">
      <dgm:prSet presAssocID="{FDF415EA-68F4-46EF-9CE5-9398FB5A1D42}" presName="node" presStyleLbl="node1" presStyleIdx="0" presStyleCnt="5" custScaleX="1161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5D8267-4D13-4B00-AC32-CD0DC7DDEC70}" type="pres">
      <dgm:prSet presAssocID="{FDF415EA-68F4-46EF-9CE5-9398FB5A1D42}" presName="spNode" presStyleCnt="0"/>
      <dgm:spPr/>
    </dgm:pt>
    <dgm:pt modelId="{7813C158-2BDB-4317-8F48-8DC1B240B2F6}" type="pres">
      <dgm:prSet presAssocID="{837BCA0C-CF68-43B8-825D-10A34839221B}" presName="sibTrans" presStyleLbl="sibTrans1D1" presStyleIdx="0" presStyleCnt="5"/>
      <dgm:spPr/>
      <dgm:t>
        <a:bodyPr/>
        <a:lstStyle/>
        <a:p>
          <a:endParaRPr lang="cs-CZ"/>
        </a:p>
      </dgm:t>
    </dgm:pt>
    <dgm:pt modelId="{287A9485-9151-4913-BD2E-9A057690CECD}" type="pres">
      <dgm:prSet presAssocID="{6EA2B80E-9148-4C7D-93F9-BFA9C39F697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1926C0-D08F-4F49-A064-25E79322A883}" type="pres">
      <dgm:prSet presAssocID="{6EA2B80E-9148-4C7D-93F9-BFA9C39F6970}" presName="spNode" presStyleCnt="0"/>
      <dgm:spPr/>
    </dgm:pt>
    <dgm:pt modelId="{86DE3DD1-963B-42EA-B80C-583B8C7FF087}" type="pres">
      <dgm:prSet presAssocID="{CADFA183-C314-43A3-8C3E-8BE42F08DF80}" presName="sibTrans" presStyleLbl="sibTrans1D1" presStyleIdx="1" presStyleCnt="5"/>
      <dgm:spPr/>
      <dgm:t>
        <a:bodyPr/>
        <a:lstStyle/>
        <a:p>
          <a:endParaRPr lang="cs-CZ"/>
        </a:p>
      </dgm:t>
    </dgm:pt>
    <dgm:pt modelId="{B0A17712-0884-4766-961F-A2E4657A1DC0}" type="pres">
      <dgm:prSet presAssocID="{B1E645B9-2493-4DA8-84DE-E29501F6F62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EAC954-470E-4D81-95D6-26AB5F20FC37}" type="pres">
      <dgm:prSet presAssocID="{B1E645B9-2493-4DA8-84DE-E29501F6F621}" presName="spNode" presStyleCnt="0"/>
      <dgm:spPr/>
    </dgm:pt>
    <dgm:pt modelId="{CB1A923E-66B2-4B37-A6E6-EC73DA9D5A52}" type="pres">
      <dgm:prSet presAssocID="{75EA74AC-91A6-4260-B7AF-863DB6BDAA65}" presName="sibTrans" presStyleLbl="sibTrans1D1" presStyleIdx="2" presStyleCnt="5"/>
      <dgm:spPr/>
      <dgm:t>
        <a:bodyPr/>
        <a:lstStyle/>
        <a:p>
          <a:endParaRPr lang="cs-CZ"/>
        </a:p>
      </dgm:t>
    </dgm:pt>
    <dgm:pt modelId="{41AFFCCD-18C2-412B-95C8-39C7D9932D44}" type="pres">
      <dgm:prSet presAssocID="{A3E989E4-CD56-41BD-96FD-5BC5111A90B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CD702D-C80F-40CF-9C04-F948CDE4AF26}" type="pres">
      <dgm:prSet presAssocID="{A3E989E4-CD56-41BD-96FD-5BC5111A90BC}" presName="spNode" presStyleCnt="0"/>
      <dgm:spPr/>
    </dgm:pt>
    <dgm:pt modelId="{555664B8-BDB2-469B-8662-E86F602BB7CE}" type="pres">
      <dgm:prSet presAssocID="{B8A039EF-5BB4-43BF-B983-1A9B70DD6DE2}" presName="sibTrans" presStyleLbl="sibTrans1D1" presStyleIdx="3" presStyleCnt="5"/>
      <dgm:spPr/>
      <dgm:t>
        <a:bodyPr/>
        <a:lstStyle/>
        <a:p>
          <a:endParaRPr lang="cs-CZ"/>
        </a:p>
      </dgm:t>
    </dgm:pt>
    <dgm:pt modelId="{3F9BE8BE-3467-44C8-A3E8-BB2714D31682}" type="pres">
      <dgm:prSet presAssocID="{99489FA6-BBF5-40C4-A850-568DB1BF966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1B5658-F909-49F1-A363-F5BE42EFB93E}" type="pres">
      <dgm:prSet presAssocID="{99489FA6-BBF5-40C4-A850-568DB1BF9661}" presName="spNode" presStyleCnt="0"/>
      <dgm:spPr/>
    </dgm:pt>
    <dgm:pt modelId="{01791045-0001-4F5B-AC96-2451E51B62BB}" type="pres">
      <dgm:prSet presAssocID="{4AF74A7E-1367-4927-BC3D-C9E92429E4FF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531F1E54-3443-4F23-B9ED-957648C741E7}" srcId="{C9EE3556-FC57-4C6E-A827-5D6CF2E803E8}" destId="{B1E645B9-2493-4DA8-84DE-E29501F6F621}" srcOrd="2" destOrd="0" parTransId="{92664DDB-FF12-4637-BC8E-A807E9574A07}" sibTransId="{75EA74AC-91A6-4260-B7AF-863DB6BDAA65}"/>
    <dgm:cxn modelId="{6ACE62B1-0635-43CA-9ADF-8F9FC408C912}" type="presOf" srcId="{837BCA0C-CF68-43B8-825D-10A34839221B}" destId="{7813C158-2BDB-4317-8F48-8DC1B240B2F6}" srcOrd="0" destOrd="0" presId="urn:microsoft.com/office/officeart/2005/8/layout/cycle5"/>
    <dgm:cxn modelId="{E351CC60-7221-41B8-B2E1-C4A0499CD618}" type="presOf" srcId="{4AF74A7E-1367-4927-BC3D-C9E92429E4FF}" destId="{01791045-0001-4F5B-AC96-2451E51B62BB}" srcOrd="0" destOrd="0" presId="urn:microsoft.com/office/officeart/2005/8/layout/cycle5"/>
    <dgm:cxn modelId="{87B5392A-5953-404B-B204-36E84B52F890}" type="presOf" srcId="{A3E989E4-CD56-41BD-96FD-5BC5111A90BC}" destId="{41AFFCCD-18C2-412B-95C8-39C7D9932D44}" srcOrd="0" destOrd="0" presId="urn:microsoft.com/office/officeart/2005/8/layout/cycle5"/>
    <dgm:cxn modelId="{50B2A1A7-4585-4581-A6CA-4DE15909B438}" type="presOf" srcId="{CADFA183-C314-43A3-8C3E-8BE42F08DF80}" destId="{86DE3DD1-963B-42EA-B80C-583B8C7FF087}" srcOrd="0" destOrd="0" presId="urn:microsoft.com/office/officeart/2005/8/layout/cycle5"/>
    <dgm:cxn modelId="{92FD7A13-CDD7-49B2-B8B1-DCCA97645913}" srcId="{C9EE3556-FC57-4C6E-A827-5D6CF2E803E8}" destId="{6EA2B80E-9148-4C7D-93F9-BFA9C39F6970}" srcOrd="1" destOrd="0" parTransId="{207F7676-9961-4858-BD2C-6E42BA3295BD}" sibTransId="{CADFA183-C314-43A3-8C3E-8BE42F08DF80}"/>
    <dgm:cxn modelId="{86201C13-FA0D-4210-9628-4E535A9C7B98}" srcId="{C9EE3556-FC57-4C6E-A827-5D6CF2E803E8}" destId="{99489FA6-BBF5-40C4-A850-568DB1BF9661}" srcOrd="4" destOrd="0" parTransId="{4ADAE236-AACD-4F4D-8522-65FD56273AAD}" sibTransId="{4AF74A7E-1367-4927-BC3D-C9E92429E4FF}"/>
    <dgm:cxn modelId="{83740D3F-C65C-489D-AD71-67A1BED6177F}" type="presOf" srcId="{B8A039EF-5BB4-43BF-B983-1A9B70DD6DE2}" destId="{555664B8-BDB2-469B-8662-E86F602BB7CE}" srcOrd="0" destOrd="0" presId="urn:microsoft.com/office/officeart/2005/8/layout/cycle5"/>
    <dgm:cxn modelId="{8B23F33A-F4C5-4D80-B1C1-6B8CDD1A8965}" type="presOf" srcId="{6EA2B80E-9148-4C7D-93F9-BFA9C39F6970}" destId="{287A9485-9151-4913-BD2E-9A057690CECD}" srcOrd="0" destOrd="0" presId="urn:microsoft.com/office/officeart/2005/8/layout/cycle5"/>
    <dgm:cxn modelId="{256945AC-8163-4347-B490-F3C001BF65DE}" type="presOf" srcId="{C9EE3556-FC57-4C6E-A827-5D6CF2E803E8}" destId="{E42EF7B5-1C5E-4C0F-9B43-657DAF118B01}" srcOrd="0" destOrd="0" presId="urn:microsoft.com/office/officeart/2005/8/layout/cycle5"/>
    <dgm:cxn modelId="{72D3AADF-7433-47F8-8E5E-D3F1CE49FCC6}" srcId="{C9EE3556-FC57-4C6E-A827-5D6CF2E803E8}" destId="{FDF415EA-68F4-46EF-9CE5-9398FB5A1D42}" srcOrd="0" destOrd="0" parTransId="{96D482C6-133F-400D-87D5-0F368D1384FF}" sibTransId="{837BCA0C-CF68-43B8-825D-10A34839221B}"/>
    <dgm:cxn modelId="{9F2F1AB2-2977-42C7-9F1C-8507F161484B}" type="presOf" srcId="{FDF415EA-68F4-46EF-9CE5-9398FB5A1D42}" destId="{34451D24-335D-413E-B9F5-4C0F91918C10}" srcOrd="0" destOrd="0" presId="urn:microsoft.com/office/officeart/2005/8/layout/cycle5"/>
    <dgm:cxn modelId="{3996879F-670D-4AA9-BC2A-0BCF65F2FA67}" type="presOf" srcId="{75EA74AC-91A6-4260-B7AF-863DB6BDAA65}" destId="{CB1A923E-66B2-4B37-A6E6-EC73DA9D5A52}" srcOrd="0" destOrd="0" presId="urn:microsoft.com/office/officeart/2005/8/layout/cycle5"/>
    <dgm:cxn modelId="{C809AEB9-162E-4647-A70F-78261077D4DC}" type="presOf" srcId="{99489FA6-BBF5-40C4-A850-568DB1BF9661}" destId="{3F9BE8BE-3467-44C8-A3E8-BB2714D31682}" srcOrd="0" destOrd="0" presId="urn:microsoft.com/office/officeart/2005/8/layout/cycle5"/>
    <dgm:cxn modelId="{4FF2779C-36E0-40EA-AA26-EA02973A9D49}" srcId="{C9EE3556-FC57-4C6E-A827-5D6CF2E803E8}" destId="{A3E989E4-CD56-41BD-96FD-5BC5111A90BC}" srcOrd="3" destOrd="0" parTransId="{07BD48EB-6E04-4E0D-A34F-7C794B77B35C}" sibTransId="{B8A039EF-5BB4-43BF-B983-1A9B70DD6DE2}"/>
    <dgm:cxn modelId="{EE264629-9D94-40DF-BFE1-038074C788D7}" type="presOf" srcId="{B1E645B9-2493-4DA8-84DE-E29501F6F621}" destId="{B0A17712-0884-4766-961F-A2E4657A1DC0}" srcOrd="0" destOrd="0" presId="urn:microsoft.com/office/officeart/2005/8/layout/cycle5"/>
    <dgm:cxn modelId="{A637B3B8-6346-4343-A2A8-C8E5AA3FFD6A}" type="presParOf" srcId="{E42EF7B5-1C5E-4C0F-9B43-657DAF118B01}" destId="{34451D24-335D-413E-B9F5-4C0F91918C10}" srcOrd="0" destOrd="0" presId="urn:microsoft.com/office/officeart/2005/8/layout/cycle5"/>
    <dgm:cxn modelId="{1E5C43E6-8F04-4D24-9451-F4D62A003B26}" type="presParOf" srcId="{E42EF7B5-1C5E-4C0F-9B43-657DAF118B01}" destId="{F55D8267-4D13-4B00-AC32-CD0DC7DDEC70}" srcOrd="1" destOrd="0" presId="urn:microsoft.com/office/officeart/2005/8/layout/cycle5"/>
    <dgm:cxn modelId="{5DFE632C-7B16-48D2-9D31-776C757220EA}" type="presParOf" srcId="{E42EF7B5-1C5E-4C0F-9B43-657DAF118B01}" destId="{7813C158-2BDB-4317-8F48-8DC1B240B2F6}" srcOrd="2" destOrd="0" presId="urn:microsoft.com/office/officeart/2005/8/layout/cycle5"/>
    <dgm:cxn modelId="{5EE84871-47D2-407D-834D-0E76EBABE78A}" type="presParOf" srcId="{E42EF7B5-1C5E-4C0F-9B43-657DAF118B01}" destId="{287A9485-9151-4913-BD2E-9A057690CECD}" srcOrd="3" destOrd="0" presId="urn:microsoft.com/office/officeart/2005/8/layout/cycle5"/>
    <dgm:cxn modelId="{36CB1CB7-DDEF-4198-88F9-27512065F632}" type="presParOf" srcId="{E42EF7B5-1C5E-4C0F-9B43-657DAF118B01}" destId="{B61926C0-D08F-4F49-A064-25E79322A883}" srcOrd="4" destOrd="0" presId="urn:microsoft.com/office/officeart/2005/8/layout/cycle5"/>
    <dgm:cxn modelId="{681EE7DA-420E-475B-9E7C-95844C992EF4}" type="presParOf" srcId="{E42EF7B5-1C5E-4C0F-9B43-657DAF118B01}" destId="{86DE3DD1-963B-42EA-B80C-583B8C7FF087}" srcOrd="5" destOrd="0" presId="urn:microsoft.com/office/officeart/2005/8/layout/cycle5"/>
    <dgm:cxn modelId="{E88834C1-FE19-48FB-B602-ECD112779F91}" type="presParOf" srcId="{E42EF7B5-1C5E-4C0F-9B43-657DAF118B01}" destId="{B0A17712-0884-4766-961F-A2E4657A1DC0}" srcOrd="6" destOrd="0" presId="urn:microsoft.com/office/officeart/2005/8/layout/cycle5"/>
    <dgm:cxn modelId="{ED9CE83D-5F78-4D82-A774-620CCC846712}" type="presParOf" srcId="{E42EF7B5-1C5E-4C0F-9B43-657DAF118B01}" destId="{DBEAC954-470E-4D81-95D6-26AB5F20FC37}" srcOrd="7" destOrd="0" presId="urn:microsoft.com/office/officeart/2005/8/layout/cycle5"/>
    <dgm:cxn modelId="{0559BF38-C209-4747-BC16-8248B2EDBCEF}" type="presParOf" srcId="{E42EF7B5-1C5E-4C0F-9B43-657DAF118B01}" destId="{CB1A923E-66B2-4B37-A6E6-EC73DA9D5A52}" srcOrd="8" destOrd="0" presId="urn:microsoft.com/office/officeart/2005/8/layout/cycle5"/>
    <dgm:cxn modelId="{FBA967C3-DB50-4175-8A88-D12F5D48664F}" type="presParOf" srcId="{E42EF7B5-1C5E-4C0F-9B43-657DAF118B01}" destId="{41AFFCCD-18C2-412B-95C8-39C7D9932D44}" srcOrd="9" destOrd="0" presId="urn:microsoft.com/office/officeart/2005/8/layout/cycle5"/>
    <dgm:cxn modelId="{12B9B80C-95D1-40D5-8284-0AC4A590AF10}" type="presParOf" srcId="{E42EF7B5-1C5E-4C0F-9B43-657DAF118B01}" destId="{B6CD702D-C80F-40CF-9C04-F948CDE4AF26}" srcOrd="10" destOrd="0" presId="urn:microsoft.com/office/officeart/2005/8/layout/cycle5"/>
    <dgm:cxn modelId="{BB6DB03C-7019-44B2-A058-18E2FEC78C62}" type="presParOf" srcId="{E42EF7B5-1C5E-4C0F-9B43-657DAF118B01}" destId="{555664B8-BDB2-469B-8662-E86F602BB7CE}" srcOrd="11" destOrd="0" presId="urn:microsoft.com/office/officeart/2005/8/layout/cycle5"/>
    <dgm:cxn modelId="{3D324195-E04C-4F20-9B04-034670AEB63F}" type="presParOf" srcId="{E42EF7B5-1C5E-4C0F-9B43-657DAF118B01}" destId="{3F9BE8BE-3467-44C8-A3E8-BB2714D31682}" srcOrd="12" destOrd="0" presId="urn:microsoft.com/office/officeart/2005/8/layout/cycle5"/>
    <dgm:cxn modelId="{F3DE74BE-9463-4C97-AA98-8A20A84AA3A3}" type="presParOf" srcId="{E42EF7B5-1C5E-4C0F-9B43-657DAF118B01}" destId="{501B5658-F909-49F1-A363-F5BE42EFB93E}" srcOrd="13" destOrd="0" presId="urn:microsoft.com/office/officeart/2005/8/layout/cycle5"/>
    <dgm:cxn modelId="{3C39C819-90A0-4A35-A65C-29823942666A}" type="presParOf" srcId="{E42EF7B5-1C5E-4C0F-9B43-657DAF118B01}" destId="{01791045-0001-4F5B-AC96-2451E51B62B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D6A442-4B89-4421-800B-08E954D286BD}" type="doc">
      <dgm:prSet loTypeId="urn:microsoft.com/office/officeart/2005/8/layout/matrix1" loCatId="matrix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2A9FB3-F50B-4BD4-A8FE-34F66E578B45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Rybolov</a:t>
          </a:r>
          <a:endParaRPr lang="cs-CZ" dirty="0"/>
        </a:p>
      </dgm:t>
    </dgm:pt>
    <dgm:pt modelId="{DA43F35F-8997-4280-9FD8-197A063CB11A}" type="parTrans" cxnId="{08A03CD9-D84F-4C8C-A147-CD190BD38202}">
      <dgm:prSet/>
      <dgm:spPr/>
      <dgm:t>
        <a:bodyPr/>
        <a:lstStyle/>
        <a:p>
          <a:endParaRPr lang="cs-CZ"/>
        </a:p>
      </dgm:t>
    </dgm:pt>
    <dgm:pt modelId="{28757B7F-01BF-4490-A27A-3538C30093D9}" type="sibTrans" cxnId="{08A03CD9-D84F-4C8C-A147-CD190BD38202}">
      <dgm:prSet/>
      <dgm:spPr/>
      <dgm:t>
        <a:bodyPr/>
        <a:lstStyle/>
        <a:p>
          <a:endParaRPr lang="cs-CZ"/>
        </a:p>
      </dgm:t>
    </dgm:pt>
    <dgm:pt modelId="{5981CBFC-1448-4813-8563-70C867452A70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Zelenina</a:t>
          </a:r>
          <a:endParaRPr lang="cs-CZ" dirty="0"/>
        </a:p>
      </dgm:t>
    </dgm:pt>
    <dgm:pt modelId="{DF3E80D2-430F-4A4E-987A-F06EB8A19FA0}" type="parTrans" cxnId="{1C4486F7-5F99-487F-B6DA-03FBD88A4E70}">
      <dgm:prSet/>
      <dgm:spPr/>
      <dgm:t>
        <a:bodyPr/>
        <a:lstStyle/>
        <a:p>
          <a:endParaRPr lang="cs-CZ"/>
        </a:p>
      </dgm:t>
    </dgm:pt>
    <dgm:pt modelId="{90B925DF-8945-4F5C-A980-AF1C34720173}" type="sibTrans" cxnId="{1C4486F7-5F99-487F-B6DA-03FBD88A4E70}">
      <dgm:prSet/>
      <dgm:spPr/>
      <dgm:t>
        <a:bodyPr/>
        <a:lstStyle/>
        <a:p>
          <a:endParaRPr lang="cs-CZ"/>
        </a:p>
      </dgm:t>
    </dgm:pt>
    <dgm:pt modelId="{5F15E3BD-7ADF-4D8F-B00C-9E4C47B20ED5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dirty="0" smtClean="0"/>
            <a:t>Brambory</a:t>
          </a:r>
          <a:endParaRPr lang="cs-CZ" dirty="0"/>
        </a:p>
      </dgm:t>
    </dgm:pt>
    <dgm:pt modelId="{EBF82A01-33C2-4854-990F-EF335035CC21}" type="parTrans" cxnId="{F20EAB3F-471F-4CAF-9245-3B8E66D035BE}">
      <dgm:prSet/>
      <dgm:spPr/>
      <dgm:t>
        <a:bodyPr/>
        <a:lstStyle/>
        <a:p>
          <a:endParaRPr lang="cs-CZ"/>
        </a:p>
      </dgm:t>
    </dgm:pt>
    <dgm:pt modelId="{6A531A39-BF96-4A06-8E2F-23AD49FCEA07}" type="sibTrans" cxnId="{F20EAB3F-471F-4CAF-9245-3B8E66D035BE}">
      <dgm:prSet/>
      <dgm:spPr/>
      <dgm:t>
        <a:bodyPr/>
        <a:lstStyle/>
        <a:p>
          <a:endParaRPr lang="cs-CZ"/>
        </a:p>
      </dgm:t>
    </dgm:pt>
    <dgm:pt modelId="{9E920CA9-A1EF-443A-9E1A-4A58CDE45BEB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/>
            <a:t>Banány</a:t>
          </a:r>
          <a:endParaRPr lang="cs-CZ" dirty="0"/>
        </a:p>
      </dgm:t>
    </dgm:pt>
    <dgm:pt modelId="{0CA44B59-51EE-4760-83BD-4471668E471B}" type="parTrans" cxnId="{A871905C-DF36-4535-A839-EDE1F8580146}">
      <dgm:prSet/>
      <dgm:spPr/>
      <dgm:t>
        <a:bodyPr/>
        <a:lstStyle/>
        <a:p>
          <a:endParaRPr lang="cs-CZ"/>
        </a:p>
      </dgm:t>
    </dgm:pt>
    <dgm:pt modelId="{453B939E-CBE5-4180-BC25-7BC8B91839AB}" type="sibTrans" cxnId="{A871905C-DF36-4535-A839-EDE1F8580146}">
      <dgm:prSet/>
      <dgm:spPr/>
      <dgm:t>
        <a:bodyPr/>
        <a:lstStyle/>
        <a:p>
          <a:endParaRPr lang="cs-CZ"/>
        </a:p>
      </dgm:t>
    </dgm:pt>
    <dgm:pt modelId="{073540B9-38C1-4B65-8065-EFE958BE556E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Ovoce</a:t>
          </a:r>
          <a:endParaRPr lang="cs-CZ" dirty="0"/>
        </a:p>
      </dgm:t>
    </dgm:pt>
    <dgm:pt modelId="{8F929795-623B-4B49-8D0C-8E78A4B97FC5}" type="parTrans" cxnId="{EE775A7F-E7F1-480B-980F-515B8495104E}">
      <dgm:prSet/>
      <dgm:spPr/>
      <dgm:t>
        <a:bodyPr/>
        <a:lstStyle/>
        <a:p>
          <a:endParaRPr lang="cs-CZ"/>
        </a:p>
      </dgm:t>
    </dgm:pt>
    <dgm:pt modelId="{71207D80-A639-4A25-B15C-8DBA07902213}" type="sibTrans" cxnId="{EE775A7F-E7F1-480B-980F-515B8495104E}">
      <dgm:prSet/>
      <dgm:spPr/>
      <dgm:t>
        <a:bodyPr/>
        <a:lstStyle/>
        <a:p>
          <a:endParaRPr lang="cs-CZ"/>
        </a:p>
      </dgm:t>
    </dgm:pt>
    <dgm:pt modelId="{395039C7-E20B-49F6-A099-2EA386BAE73E}" type="pres">
      <dgm:prSet presAssocID="{73D6A442-4B89-4421-800B-08E954D286BD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832DE7-3A33-4F27-A14A-2841EA9D0D50}" type="pres">
      <dgm:prSet presAssocID="{73D6A442-4B89-4421-800B-08E954D286BD}" presName="matrix" presStyleCnt="0"/>
      <dgm:spPr/>
    </dgm:pt>
    <dgm:pt modelId="{D7E402D8-50EB-4D2A-B70F-E1C15F2FE4B0}" type="pres">
      <dgm:prSet presAssocID="{73D6A442-4B89-4421-800B-08E954D286BD}" presName="tile1" presStyleLbl="node1" presStyleIdx="0" presStyleCnt="4"/>
      <dgm:spPr/>
      <dgm:t>
        <a:bodyPr/>
        <a:lstStyle/>
        <a:p>
          <a:endParaRPr lang="cs-CZ"/>
        </a:p>
      </dgm:t>
    </dgm:pt>
    <dgm:pt modelId="{D4F7D77D-9503-4155-9692-01DD3B57B69B}" type="pres">
      <dgm:prSet presAssocID="{73D6A442-4B89-4421-800B-08E954D286BD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F4E0EE-D3D7-4466-949D-2F2245828723}" type="pres">
      <dgm:prSet presAssocID="{73D6A442-4B89-4421-800B-08E954D286BD}" presName="tile2" presStyleLbl="node1" presStyleIdx="1" presStyleCnt="4" custLinFactNeighborX="2128" custLinFactNeighborY="-5003"/>
      <dgm:spPr/>
      <dgm:t>
        <a:bodyPr/>
        <a:lstStyle/>
        <a:p>
          <a:endParaRPr lang="cs-CZ"/>
        </a:p>
      </dgm:t>
    </dgm:pt>
    <dgm:pt modelId="{6A1B87F7-C98B-4FD0-BA88-4A3D8FB50413}" type="pres">
      <dgm:prSet presAssocID="{73D6A442-4B89-4421-800B-08E954D286BD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9850CD-D919-4718-9057-6E3CA2B052E4}" type="pres">
      <dgm:prSet presAssocID="{73D6A442-4B89-4421-800B-08E954D286BD}" presName="tile3" presStyleLbl="node1" presStyleIdx="2" presStyleCnt="4"/>
      <dgm:spPr/>
      <dgm:t>
        <a:bodyPr/>
        <a:lstStyle/>
        <a:p>
          <a:endParaRPr lang="cs-CZ"/>
        </a:p>
      </dgm:t>
    </dgm:pt>
    <dgm:pt modelId="{8157DC18-91B0-414B-A399-2230EDE25FBB}" type="pres">
      <dgm:prSet presAssocID="{73D6A442-4B89-4421-800B-08E954D286BD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E29EC5-E889-4C93-8732-941CC65E951F}" type="pres">
      <dgm:prSet presAssocID="{73D6A442-4B89-4421-800B-08E954D286BD}" presName="tile4" presStyleLbl="node1" presStyleIdx="3" presStyleCnt="4"/>
      <dgm:spPr/>
      <dgm:t>
        <a:bodyPr/>
        <a:lstStyle/>
        <a:p>
          <a:endParaRPr lang="cs-CZ"/>
        </a:p>
      </dgm:t>
    </dgm:pt>
    <dgm:pt modelId="{B6E2B16E-71AC-4B4B-867A-444045DD3FF2}" type="pres">
      <dgm:prSet presAssocID="{73D6A442-4B89-4421-800B-08E954D286BD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5414D4-B5E9-4760-A426-89A1F3B30D26}" type="pres">
      <dgm:prSet presAssocID="{73D6A442-4B89-4421-800B-08E954D286BD}" presName="centerTile" presStyleLbl="fgShp" presStyleIdx="0" presStyleCnt="1" custScaleX="126128" custScaleY="144451" custLinFactNeighborX="3064" custLinFactNeighborY="0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528167E1-5993-4814-8DAC-AC41F9762E8D}" type="presOf" srcId="{9E920CA9-A1EF-443A-9E1A-4A58CDE45BEB}" destId="{8157DC18-91B0-414B-A399-2230EDE25FBB}" srcOrd="1" destOrd="0" presId="urn:microsoft.com/office/officeart/2005/8/layout/matrix1"/>
    <dgm:cxn modelId="{265709C6-9DEE-4AF2-9A17-7F878D886385}" type="presOf" srcId="{E02A9FB3-F50B-4BD4-A8FE-34F66E578B45}" destId="{065414D4-B5E9-4760-A426-89A1F3B30D26}" srcOrd="0" destOrd="0" presId="urn:microsoft.com/office/officeart/2005/8/layout/matrix1"/>
    <dgm:cxn modelId="{7A647688-7320-4DF0-8074-3556D313EA3C}" type="presOf" srcId="{5F15E3BD-7ADF-4D8F-B00C-9E4C47B20ED5}" destId="{6A1B87F7-C98B-4FD0-BA88-4A3D8FB50413}" srcOrd="1" destOrd="0" presId="urn:microsoft.com/office/officeart/2005/8/layout/matrix1"/>
    <dgm:cxn modelId="{36F5546A-A547-439E-9637-C9E57A1F2E79}" type="presOf" srcId="{5981CBFC-1448-4813-8563-70C867452A70}" destId="{D7E402D8-50EB-4D2A-B70F-E1C15F2FE4B0}" srcOrd="0" destOrd="0" presId="urn:microsoft.com/office/officeart/2005/8/layout/matrix1"/>
    <dgm:cxn modelId="{3F933CB2-7AE8-48E1-9046-02198D8834DE}" type="presOf" srcId="{073540B9-38C1-4B65-8065-EFE958BE556E}" destId="{DDE29EC5-E889-4C93-8732-941CC65E951F}" srcOrd="0" destOrd="0" presId="urn:microsoft.com/office/officeart/2005/8/layout/matrix1"/>
    <dgm:cxn modelId="{D9027AE0-D691-414B-8276-B7344DEBA758}" type="presOf" srcId="{9E920CA9-A1EF-443A-9E1A-4A58CDE45BEB}" destId="{739850CD-D919-4718-9057-6E3CA2B052E4}" srcOrd="0" destOrd="0" presId="urn:microsoft.com/office/officeart/2005/8/layout/matrix1"/>
    <dgm:cxn modelId="{9586579E-3FC0-4446-8CC6-A4174160F36A}" type="presOf" srcId="{5981CBFC-1448-4813-8563-70C867452A70}" destId="{D4F7D77D-9503-4155-9692-01DD3B57B69B}" srcOrd="1" destOrd="0" presId="urn:microsoft.com/office/officeart/2005/8/layout/matrix1"/>
    <dgm:cxn modelId="{234212A0-874B-4CB7-AE6E-138170400B0F}" type="presOf" srcId="{5F15E3BD-7ADF-4D8F-B00C-9E4C47B20ED5}" destId="{E2F4E0EE-D3D7-4466-949D-2F2245828723}" srcOrd="0" destOrd="0" presId="urn:microsoft.com/office/officeart/2005/8/layout/matrix1"/>
    <dgm:cxn modelId="{EE775A7F-E7F1-480B-980F-515B8495104E}" srcId="{E02A9FB3-F50B-4BD4-A8FE-34F66E578B45}" destId="{073540B9-38C1-4B65-8065-EFE958BE556E}" srcOrd="3" destOrd="0" parTransId="{8F929795-623B-4B49-8D0C-8E78A4B97FC5}" sibTransId="{71207D80-A639-4A25-B15C-8DBA07902213}"/>
    <dgm:cxn modelId="{1C4486F7-5F99-487F-B6DA-03FBD88A4E70}" srcId="{E02A9FB3-F50B-4BD4-A8FE-34F66E578B45}" destId="{5981CBFC-1448-4813-8563-70C867452A70}" srcOrd="0" destOrd="0" parTransId="{DF3E80D2-430F-4A4E-987A-F06EB8A19FA0}" sibTransId="{90B925DF-8945-4F5C-A980-AF1C34720173}"/>
    <dgm:cxn modelId="{08A03CD9-D84F-4C8C-A147-CD190BD38202}" srcId="{73D6A442-4B89-4421-800B-08E954D286BD}" destId="{E02A9FB3-F50B-4BD4-A8FE-34F66E578B45}" srcOrd="0" destOrd="0" parTransId="{DA43F35F-8997-4280-9FD8-197A063CB11A}" sibTransId="{28757B7F-01BF-4490-A27A-3538C30093D9}"/>
    <dgm:cxn modelId="{12DA6696-6335-4863-9010-AD7B9F1545B0}" type="presOf" srcId="{073540B9-38C1-4B65-8065-EFE958BE556E}" destId="{B6E2B16E-71AC-4B4B-867A-444045DD3FF2}" srcOrd="1" destOrd="0" presId="urn:microsoft.com/office/officeart/2005/8/layout/matrix1"/>
    <dgm:cxn modelId="{A871905C-DF36-4535-A839-EDE1F8580146}" srcId="{E02A9FB3-F50B-4BD4-A8FE-34F66E578B45}" destId="{9E920CA9-A1EF-443A-9E1A-4A58CDE45BEB}" srcOrd="2" destOrd="0" parTransId="{0CA44B59-51EE-4760-83BD-4471668E471B}" sibTransId="{453B939E-CBE5-4180-BC25-7BC8B91839AB}"/>
    <dgm:cxn modelId="{F20EAB3F-471F-4CAF-9245-3B8E66D035BE}" srcId="{E02A9FB3-F50B-4BD4-A8FE-34F66E578B45}" destId="{5F15E3BD-7ADF-4D8F-B00C-9E4C47B20ED5}" srcOrd="1" destOrd="0" parTransId="{EBF82A01-33C2-4854-990F-EF335035CC21}" sibTransId="{6A531A39-BF96-4A06-8E2F-23AD49FCEA07}"/>
    <dgm:cxn modelId="{3F0041F4-538A-4844-9237-3CC06DE8D32A}" type="presOf" srcId="{73D6A442-4B89-4421-800B-08E954D286BD}" destId="{395039C7-E20B-49F6-A099-2EA386BAE73E}" srcOrd="0" destOrd="0" presId="urn:microsoft.com/office/officeart/2005/8/layout/matrix1"/>
    <dgm:cxn modelId="{84288DFB-FF34-445C-8DB5-59F880058C57}" type="presParOf" srcId="{395039C7-E20B-49F6-A099-2EA386BAE73E}" destId="{F9832DE7-3A33-4F27-A14A-2841EA9D0D50}" srcOrd="0" destOrd="0" presId="urn:microsoft.com/office/officeart/2005/8/layout/matrix1"/>
    <dgm:cxn modelId="{48CFB43B-0DBE-4313-A4D8-589A10F2FB83}" type="presParOf" srcId="{F9832DE7-3A33-4F27-A14A-2841EA9D0D50}" destId="{D7E402D8-50EB-4D2A-B70F-E1C15F2FE4B0}" srcOrd="0" destOrd="0" presId="urn:microsoft.com/office/officeart/2005/8/layout/matrix1"/>
    <dgm:cxn modelId="{87D43888-D7D9-4465-8187-95EF2436F252}" type="presParOf" srcId="{F9832DE7-3A33-4F27-A14A-2841EA9D0D50}" destId="{D4F7D77D-9503-4155-9692-01DD3B57B69B}" srcOrd="1" destOrd="0" presId="urn:microsoft.com/office/officeart/2005/8/layout/matrix1"/>
    <dgm:cxn modelId="{31E3D696-1A02-445E-93B3-B34F0D637681}" type="presParOf" srcId="{F9832DE7-3A33-4F27-A14A-2841EA9D0D50}" destId="{E2F4E0EE-D3D7-4466-949D-2F2245828723}" srcOrd="2" destOrd="0" presId="urn:microsoft.com/office/officeart/2005/8/layout/matrix1"/>
    <dgm:cxn modelId="{9E772C3F-855C-4175-ABB7-59284D0C4DE1}" type="presParOf" srcId="{F9832DE7-3A33-4F27-A14A-2841EA9D0D50}" destId="{6A1B87F7-C98B-4FD0-BA88-4A3D8FB50413}" srcOrd="3" destOrd="0" presId="urn:microsoft.com/office/officeart/2005/8/layout/matrix1"/>
    <dgm:cxn modelId="{0FA35CCD-CC16-47F2-BCE9-FB4BB56D571D}" type="presParOf" srcId="{F9832DE7-3A33-4F27-A14A-2841EA9D0D50}" destId="{739850CD-D919-4718-9057-6E3CA2B052E4}" srcOrd="4" destOrd="0" presId="urn:microsoft.com/office/officeart/2005/8/layout/matrix1"/>
    <dgm:cxn modelId="{F15DAE57-43DB-43D4-9D22-957AC8358C10}" type="presParOf" srcId="{F9832DE7-3A33-4F27-A14A-2841EA9D0D50}" destId="{8157DC18-91B0-414B-A399-2230EDE25FBB}" srcOrd="5" destOrd="0" presId="urn:microsoft.com/office/officeart/2005/8/layout/matrix1"/>
    <dgm:cxn modelId="{2079E785-FD55-4483-8D0A-1DE4DC534D40}" type="presParOf" srcId="{F9832DE7-3A33-4F27-A14A-2841EA9D0D50}" destId="{DDE29EC5-E889-4C93-8732-941CC65E951F}" srcOrd="6" destOrd="0" presId="urn:microsoft.com/office/officeart/2005/8/layout/matrix1"/>
    <dgm:cxn modelId="{EB0266DF-A19E-4C15-8D78-DF7361FA1C72}" type="presParOf" srcId="{F9832DE7-3A33-4F27-A14A-2841EA9D0D50}" destId="{B6E2B16E-71AC-4B4B-867A-444045DD3FF2}" srcOrd="7" destOrd="0" presId="urn:microsoft.com/office/officeart/2005/8/layout/matrix1"/>
    <dgm:cxn modelId="{AB6C52CF-DA9D-4C09-8FA8-23D08D0505C8}" type="presParOf" srcId="{395039C7-E20B-49F6-A099-2EA386BAE73E}" destId="{065414D4-B5E9-4760-A426-89A1F3B30D26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51D24-335D-413E-B9F5-4C0F91918C10}">
      <dsp:nvSpPr>
        <dsp:cNvPr id="0" name=""/>
        <dsp:cNvSpPr/>
      </dsp:nvSpPr>
      <dsp:spPr>
        <a:xfrm>
          <a:off x="3130999" y="1799"/>
          <a:ext cx="1730889" cy="969059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Potravinářský</a:t>
          </a:r>
          <a:endParaRPr lang="cs-CZ" sz="1900" b="1" kern="1200" dirty="0"/>
        </a:p>
      </dsp:txBody>
      <dsp:txXfrm>
        <a:off x="3178305" y="49105"/>
        <a:ext cx="1636277" cy="874447"/>
      </dsp:txXfrm>
    </dsp:sp>
    <dsp:sp modelId="{7813C158-2BDB-4317-8F48-8DC1B240B2F6}">
      <dsp:nvSpPr>
        <dsp:cNvPr id="0" name=""/>
        <dsp:cNvSpPr/>
      </dsp:nvSpPr>
      <dsp:spPr>
        <a:xfrm>
          <a:off x="2061708" y="486329"/>
          <a:ext cx="3869471" cy="3869471"/>
        </a:xfrm>
        <a:custGeom>
          <a:avLst/>
          <a:gdLst/>
          <a:ahLst/>
          <a:cxnLst/>
          <a:rect l="0" t="0" r="0" b="0"/>
          <a:pathLst>
            <a:path>
              <a:moveTo>
                <a:pt x="2971119" y="300994"/>
              </a:moveTo>
              <a:arcTo wR="1934735" hR="1934735" stAng="18143369" swAng="106648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7A9485-9151-4913-BD2E-9A057690CECD}">
      <dsp:nvSpPr>
        <dsp:cNvPr id="0" name=""/>
        <dsp:cNvSpPr/>
      </dsp:nvSpPr>
      <dsp:spPr>
        <a:xfrm>
          <a:off x="5091056" y="1338669"/>
          <a:ext cx="1490860" cy="969059"/>
        </a:xfrm>
        <a:prstGeom prst="roundRect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Strojírenský</a:t>
          </a:r>
          <a:endParaRPr lang="cs-CZ" sz="1900" b="1" kern="1200" dirty="0"/>
        </a:p>
      </dsp:txBody>
      <dsp:txXfrm>
        <a:off x="5138362" y="1385975"/>
        <a:ext cx="1396248" cy="874447"/>
      </dsp:txXfrm>
    </dsp:sp>
    <dsp:sp modelId="{86DE3DD1-963B-42EA-B80C-583B8C7FF087}">
      <dsp:nvSpPr>
        <dsp:cNvPr id="0" name=""/>
        <dsp:cNvSpPr/>
      </dsp:nvSpPr>
      <dsp:spPr>
        <a:xfrm>
          <a:off x="2061708" y="486329"/>
          <a:ext cx="3869471" cy="3869471"/>
        </a:xfrm>
        <a:custGeom>
          <a:avLst/>
          <a:gdLst/>
          <a:ahLst/>
          <a:cxnLst/>
          <a:rect l="0" t="0" r="0" b="0"/>
          <a:pathLst>
            <a:path>
              <a:moveTo>
                <a:pt x="3864820" y="2068809"/>
              </a:moveTo>
              <a:arcTo wR="1934735" hR="1934735" stAng="21838421" swAng="135911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A17712-0884-4766-961F-A2E4657A1DC0}">
      <dsp:nvSpPr>
        <dsp:cNvPr id="0" name=""/>
        <dsp:cNvSpPr/>
      </dsp:nvSpPr>
      <dsp:spPr>
        <a:xfrm>
          <a:off x="4388222" y="3501769"/>
          <a:ext cx="1490860" cy="969059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Loďařský</a:t>
          </a:r>
          <a:endParaRPr lang="cs-CZ" sz="1900" b="1" kern="1200" dirty="0"/>
        </a:p>
      </dsp:txBody>
      <dsp:txXfrm>
        <a:off x="4435528" y="3549075"/>
        <a:ext cx="1396248" cy="874447"/>
      </dsp:txXfrm>
    </dsp:sp>
    <dsp:sp modelId="{CB1A923E-66B2-4B37-A6E6-EC73DA9D5A52}">
      <dsp:nvSpPr>
        <dsp:cNvPr id="0" name=""/>
        <dsp:cNvSpPr/>
      </dsp:nvSpPr>
      <dsp:spPr>
        <a:xfrm>
          <a:off x="2061708" y="486329"/>
          <a:ext cx="3869471" cy="3869471"/>
        </a:xfrm>
        <a:custGeom>
          <a:avLst/>
          <a:gdLst/>
          <a:ahLst/>
          <a:cxnLst/>
          <a:rect l="0" t="0" r="0" b="0"/>
          <a:pathLst>
            <a:path>
              <a:moveTo>
                <a:pt x="2171932" y="3854876"/>
              </a:moveTo>
              <a:arcTo wR="1934735" hR="1934735" stAng="4977472" swAng="84505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AFFCCD-18C2-412B-95C8-39C7D9932D44}">
      <dsp:nvSpPr>
        <dsp:cNvPr id="0" name=""/>
        <dsp:cNvSpPr/>
      </dsp:nvSpPr>
      <dsp:spPr>
        <a:xfrm>
          <a:off x="2113804" y="3501769"/>
          <a:ext cx="1490860" cy="969059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Dřevařský</a:t>
          </a:r>
          <a:endParaRPr lang="cs-CZ" sz="1900" b="1" kern="1200" dirty="0"/>
        </a:p>
      </dsp:txBody>
      <dsp:txXfrm>
        <a:off x="2161110" y="3549075"/>
        <a:ext cx="1396248" cy="874447"/>
      </dsp:txXfrm>
    </dsp:sp>
    <dsp:sp modelId="{555664B8-BDB2-469B-8662-E86F602BB7CE}">
      <dsp:nvSpPr>
        <dsp:cNvPr id="0" name=""/>
        <dsp:cNvSpPr/>
      </dsp:nvSpPr>
      <dsp:spPr>
        <a:xfrm>
          <a:off x="2061708" y="486329"/>
          <a:ext cx="3869471" cy="3869471"/>
        </a:xfrm>
        <a:custGeom>
          <a:avLst/>
          <a:gdLst/>
          <a:ahLst/>
          <a:cxnLst/>
          <a:rect l="0" t="0" r="0" b="0"/>
          <a:pathLst>
            <a:path>
              <a:moveTo>
                <a:pt x="205171" y="2801805"/>
              </a:moveTo>
              <a:arcTo wR="1934735" hR="1934735" stAng="9202461" swAng="135911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9BE8BE-3467-44C8-A3E8-BB2714D31682}">
      <dsp:nvSpPr>
        <dsp:cNvPr id="0" name=""/>
        <dsp:cNvSpPr/>
      </dsp:nvSpPr>
      <dsp:spPr>
        <a:xfrm>
          <a:off x="1410970" y="1338669"/>
          <a:ext cx="1490860" cy="969059"/>
        </a:xfrm>
        <a:prstGeom prst="roundRect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Chemický</a:t>
          </a:r>
          <a:endParaRPr lang="cs-CZ" sz="1900" b="1" kern="1200" dirty="0"/>
        </a:p>
      </dsp:txBody>
      <dsp:txXfrm>
        <a:off x="1458276" y="1385975"/>
        <a:ext cx="1396248" cy="874447"/>
      </dsp:txXfrm>
    </dsp:sp>
    <dsp:sp modelId="{01791045-0001-4F5B-AC96-2451E51B62BB}">
      <dsp:nvSpPr>
        <dsp:cNvPr id="0" name=""/>
        <dsp:cNvSpPr/>
      </dsp:nvSpPr>
      <dsp:spPr>
        <a:xfrm>
          <a:off x="2061708" y="486329"/>
          <a:ext cx="3869471" cy="3869471"/>
        </a:xfrm>
        <a:custGeom>
          <a:avLst/>
          <a:gdLst/>
          <a:ahLst/>
          <a:cxnLst/>
          <a:rect l="0" t="0" r="0" b="0"/>
          <a:pathLst>
            <a:path>
              <a:moveTo>
                <a:pt x="449082" y="695366"/>
              </a:moveTo>
              <a:arcTo wR="1934735" hR="1934735" stAng="13190143" swAng="106648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316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297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56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888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712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817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581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252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793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15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867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3635E-8AB6-4F64-95FA-D300C838BCE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C543B-01D4-437A-901F-861E6948B8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223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2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DÁNSKO A ISLAND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2123728" y="2564904"/>
            <a:ext cx="496855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VY_32_INOVACE_12_A_13_Dánsko a Island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013176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7861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2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2853079"/>
              </p:ext>
            </p:extLst>
          </p:nvPr>
        </p:nvGraphicFramePr>
        <p:xfrm>
          <a:off x="1331640" y="1268760"/>
          <a:ext cx="6834212" cy="392006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Simona Stránská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Dánsko a Island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Království,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Jutský poloostrov, vodstvo, průmysl, zemědělství, ostrov, poloha, povrch, sopka, fjord, gejzír, polární záře,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zámek,město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743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2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DÁNSKÉ KRÁLOVSTVÍ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 </a:t>
            </a:r>
            <a:r>
              <a:rPr lang="cs-CZ" dirty="0" smtClean="0"/>
              <a:t>: Kodaň</a:t>
            </a:r>
          </a:p>
          <a:p>
            <a:pPr marL="0" indent="0">
              <a:buNone/>
            </a:pPr>
            <a:r>
              <a:rPr lang="cs-CZ" b="1" dirty="0" smtClean="0"/>
              <a:t>Počet obyvatel </a:t>
            </a:r>
            <a:r>
              <a:rPr lang="cs-CZ" dirty="0" smtClean="0"/>
              <a:t>: 5,5 milionů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 : 43 098 km²</a:t>
            </a:r>
          </a:p>
          <a:p>
            <a:pPr marL="0" indent="0">
              <a:buNone/>
            </a:pPr>
            <a:r>
              <a:rPr lang="cs-CZ" b="1" dirty="0" smtClean="0"/>
              <a:t>Úřední jazyk </a:t>
            </a:r>
            <a:r>
              <a:rPr lang="cs-CZ" dirty="0" smtClean="0"/>
              <a:t>:dánština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- je členem Evropské unie 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4372192" y="1284071"/>
            <a:ext cx="4498938" cy="4643918"/>
            <a:chOff x="4372192" y="1284071"/>
            <a:chExt cx="4498938" cy="4643918"/>
          </a:xfrm>
        </p:grpSpPr>
        <p:pic>
          <p:nvPicPr>
            <p:cNvPr id="6" name="Picture 2" descr="C:\Users\Simona\Desktop\Barevné hotovo\Dánsk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6949" b="91239" l="6049" r="98244">
                          <a14:foregroundMark x1="68488" y1="24471" x2="68488" y2="24471"/>
                          <a14:foregroundMark x1="91122" y1="27392" x2="91122" y2="27392"/>
                          <a14:foregroundMark x1="84293" y1="12085" x2="84293" y2="120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691360">
              <a:off x="4299702" y="1356561"/>
              <a:ext cx="4643918" cy="44989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380312" y="3821498"/>
              <a:ext cx="7916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Kodaň</a:t>
              </a:r>
              <a:endParaRPr lang="cs-CZ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 rot="227097">
              <a:off x="5159241" y="3906327"/>
              <a:ext cx="92845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Oudena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82361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2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 VODSTVO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55316"/>
            <a:ext cx="8229600" cy="5222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-přímořský stát</a:t>
            </a:r>
          </a:p>
          <a:p>
            <a:pPr marL="0" indent="0">
              <a:buNone/>
            </a:pPr>
            <a:r>
              <a:rPr lang="cs-CZ" b="1" dirty="0" smtClean="0"/>
              <a:t>Leží na </a:t>
            </a:r>
            <a:r>
              <a:rPr lang="cs-CZ" dirty="0" smtClean="0"/>
              <a:t>: </a:t>
            </a:r>
            <a:r>
              <a:rPr lang="cs-CZ" b="1" dirty="0" smtClean="0"/>
              <a:t>Jutském  poloostrově</a:t>
            </a:r>
          </a:p>
          <a:p>
            <a:pPr marL="0" indent="0">
              <a:buNone/>
            </a:pPr>
            <a:r>
              <a:rPr lang="cs-CZ" dirty="0" smtClean="0"/>
              <a:t>               ostrově Fyn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mnoha ostrovech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Sousední stát </a:t>
            </a:r>
            <a:r>
              <a:rPr lang="cs-CZ" dirty="0" smtClean="0"/>
              <a:t>:1. Německo</a:t>
            </a:r>
          </a:p>
          <a:p>
            <a:pPr marL="0" indent="0">
              <a:buNone/>
            </a:pPr>
            <a:r>
              <a:rPr lang="cs-CZ" sz="3800" b="1" dirty="0" smtClean="0"/>
              <a:t>Vodstvo </a:t>
            </a:r>
            <a:r>
              <a:rPr lang="cs-CZ" sz="3800" dirty="0" smtClean="0"/>
              <a:t> </a:t>
            </a:r>
            <a:r>
              <a:rPr lang="cs-CZ" dirty="0" smtClean="0"/>
              <a:t>                                  </a:t>
            </a:r>
          </a:p>
          <a:p>
            <a:pPr marL="0" indent="0">
              <a:buNone/>
            </a:pPr>
            <a:r>
              <a:rPr lang="cs-CZ" b="1" dirty="0" smtClean="0"/>
              <a:t>Moře: </a:t>
            </a:r>
            <a:r>
              <a:rPr lang="cs-CZ" dirty="0" smtClean="0"/>
              <a:t>Baltské</a:t>
            </a:r>
            <a:endParaRPr lang="cs-CZ" b="1" dirty="0"/>
          </a:p>
          <a:p>
            <a:pPr marL="0" indent="0">
              <a:buNone/>
            </a:pPr>
            <a:r>
              <a:rPr lang="cs-CZ" sz="2800" b="1" dirty="0" smtClean="0"/>
              <a:t>          </a:t>
            </a:r>
            <a:r>
              <a:rPr lang="cs-CZ" dirty="0" smtClean="0"/>
              <a:t>Severní</a:t>
            </a:r>
            <a:r>
              <a:rPr lang="cs-CZ" b="1" dirty="0" smtClean="0"/>
              <a:t>  </a:t>
            </a:r>
            <a:r>
              <a:rPr lang="cs-CZ" sz="2800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Řeka</a:t>
            </a:r>
            <a:r>
              <a:rPr lang="cs-CZ" dirty="0" smtClean="0"/>
              <a:t>: </a:t>
            </a:r>
            <a:r>
              <a:rPr lang="cs-CZ" dirty="0" err="1" smtClean="0"/>
              <a:t>Oudena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0" y="1052736"/>
            <a:ext cx="4040188" cy="6474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4294967295"/>
          </p:nvPr>
        </p:nvSpPr>
        <p:spPr>
          <a:xfrm>
            <a:off x="5102225" y="1196975"/>
            <a:ext cx="4041775" cy="5032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                </a:t>
            </a:r>
            <a:endParaRPr lang="cs-CZ" sz="2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4788024" y="1772816"/>
            <a:ext cx="4355976" cy="4499426"/>
            <a:chOff x="4788024" y="1772816"/>
            <a:chExt cx="4355976" cy="4499426"/>
          </a:xfrm>
        </p:grpSpPr>
        <p:grpSp>
          <p:nvGrpSpPr>
            <p:cNvPr id="10" name="Skupina 9"/>
            <p:cNvGrpSpPr/>
            <p:nvPr/>
          </p:nvGrpSpPr>
          <p:grpSpPr>
            <a:xfrm>
              <a:off x="5652120" y="1772816"/>
              <a:ext cx="2304256" cy="4499426"/>
              <a:chOff x="3779912" y="1628800"/>
              <a:chExt cx="2304256" cy="4499426"/>
            </a:xfrm>
          </p:grpSpPr>
          <p:grpSp>
            <p:nvGrpSpPr>
              <p:cNvPr id="3" name="Skupina 2"/>
              <p:cNvGrpSpPr/>
              <p:nvPr/>
            </p:nvGrpSpPr>
            <p:grpSpPr>
              <a:xfrm>
                <a:off x="3779912" y="1628800"/>
                <a:ext cx="2304256" cy="4499426"/>
                <a:chOff x="3779912" y="1772816"/>
                <a:chExt cx="2133370" cy="4355410"/>
              </a:xfrm>
            </p:grpSpPr>
            <p:grpSp>
              <p:nvGrpSpPr>
                <p:cNvPr id="2" name="Skupina 1"/>
                <p:cNvGrpSpPr/>
                <p:nvPr/>
              </p:nvGrpSpPr>
              <p:grpSpPr>
                <a:xfrm>
                  <a:off x="4112360" y="1772816"/>
                  <a:ext cx="1800922" cy="1872208"/>
                  <a:chOff x="3222451" y="2286744"/>
                  <a:chExt cx="3365500" cy="3651250"/>
                </a:xfrm>
              </p:grpSpPr>
              <p:pic>
                <p:nvPicPr>
                  <p:cNvPr id="2050" name="Picture 2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22451" y="2286744"/>
                    <a:ext cx="3365500" cy="3651250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2052" name="Picture 4"/>
                  <p:cNvPicPr>
                    <a:picLocks noChangeAspect="1" noChangeArrowheads="1"/>
                  </p:cNvPicPr>
                  <p:nvPr/>
                </p:nvPicPr>
                <p:blipFill>
                  <a:blip r:embed="rId3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347864" y="2555031"/>
                    <a:ext cx="3114675" cy="3382963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</p:grpSp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4">
                  <a:duotone>
                    <a:prstClr val="black"/>
                    <a:schemeClr val="accent3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779912" y="3429000"/>
                  <a:ext cx="2133370" cy="269922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sp>
            <p:nvSpPr>
              <p:cNvPr id="9" name="TextovéPole 8"/>
              <p:cNvSpPr txBox="1"/>
              <p:nvPr/>
            </p:nvSpPr>
            <p:spPr>
              <a:xfrm>
                <a:off x="4788024" y="4365104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1</a:t>
                </a:r>
                <a:endParaRPr lang="cs-CZ" b="1" dirty="0"/>
              </a:p>
            </p:txBody>
          </p:sp>
        </p:grpSp>
        <p:sp>
          <p:nvSpPr>
            <p:cNvPr id="12" name="TextovéPole 11"/>
            <p:cNvSpPr txBox="1"/>
            <p:nvPr/>
          </p:nvSpPr>
          <p:spPr>
            <a:xfrm>
              <a:off x="4788024" y="3364827"/>
              <a:ext cx="1450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Severní moře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956376" y="3140968"/>
              <a:ext cx="118762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Baltské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705943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80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2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ZEMĚDĚLSTVÍ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1078926"/>
              </p:ext>
            </p:extLst>
          </p:nvPr>
        </p:nvGraphicFramePr>
        <p:xfrm>
          <a:off x="-1332656" y="1556792"/>
          <a:ext cx="799288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835696" y="3573016"/>
            <a:ext cx="17218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Průmysl</a:t>
            </a:r>
            <a:endParaRPr lang="cs-CZ" sz="3600" b="1" dirty="0"/>
          </a:p>
        </p:txBody>
      </p:sp>
      <p:sp>
        <p:nvSpPr>
          <p:cNvPr id="12" name="Slza 11"/>
          <p:cNvSpPr/>
          <p:nvPr/>
        </p:nvSpPr>
        <p:spPr>
          <a:xfrm>
            <a:off x="6688716" y="3976677"/>
            <a:ext cx="1418456" cy="914400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pšenice</a:t>
            </a:r>
            <a:endParaRPr lang="cs-CZ" sz="2000" b="1" dirty="0"/>
          </a:p>
        </p:txBody>
      </p:sp>
      <p:sp>
        <p:nvSpPr>
          <p:cNvPr id="13" name="Slza 12"/>
          <p:cNvSpPr/>
          <p:nvPr/>
        </p:nvSpPr>
        <p:spPr>
          <a:xfrm>
            <a:off x="6563072" y="3021888"/>
            <a:ext cx="1544100" cy="914400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Cukrová řepa</a:t>
            </a:r>
            <a:endParaRPr lang="cs-CZ" sz="2000" b="1" dirty="0"/>
          </a:p>
        </p:txBody>
      </p:sp>
      <p:sp>
        <p:nvSpPr>
          <p:cNvPr id="14" name="Slza 13"/>
          <p:cNvSpPr/>
          <p:nvPr/>
        </p:nvSpPr>
        <p:spPr>
          <a:xfrm>
            <a:off x="6306972" y="2060848"/>
            <a:ext cx="1800200" cy="914400"/>
          </a:xfrm>
          <a:prstGeom prst="teardrop">
            <a:avLst/>
          </a:prstGeom>
          <a:solidFill>
            <a:schemeClr val="accent6">
              <a:lumMod val="7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brambory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41035" y="1367190"/>
            <a:ext cx="19881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Zemědělství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41035" y="5229149"/>
            <a:ext cx="929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Chov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36697" y="5778842"/>
            <a:ext cx="10924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prasat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12028" y="5712562"/>
            <a:ext cx="1362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drůbeže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66491" y="5752369"/>
            <a:ext cx="975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skotu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29176" y="6235782"/>
            <a:ext cx="1282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rybolov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1380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750"/>
                            </p:stCondLst>
                            <p:childTnLst>
                              <p:par>
                                <p:cTn id="19" presetID="5" presetClass="entr" presetSubtype="1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3500"/>
                            </p:stCondLst>
                            <p:childTnLst>
                              <p:par>
                                <p:cTn id="23" presetID="5" presetClass="entr" presetSubtype="1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2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25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250"/>
                            </p:stCondLst>
                            <p:childTnLst>
                              <p:par>
                                <p:cTn id="37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9250"/>
                            </p:stCondLst>
                            <p:childTnLst>
                              <p:par>
                                <p:cTn id="4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3250"/>
                            </p:stCondLst>
                            <p:childTnLst>
                              <p:par>
                                <p:cTn id="45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P spid="12" grpId="0" animBg="1"/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2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Kodaň</a:t>
            </a:r>
            <a:r>
              <a:rPr lang="cs-CZ" dirty="0" smtClean="0"/>
              <a:t> - hlavní město</a:t>
            </a:r>
          </a:p>
          <a:p>
            <a:pPr marL="0" indent="0">
              <a:buNone/>
            </a:pP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dirty="0" smtClean="0"/>
              <a:t>- letiště</a:t>
            </a:r>
          </a:p>
          <a:p>
            <a:pPr marL="0" indent="0">
              <a:buNone/>
            </a:pPr>
            <a:r>
              <a:rPr lang="cs-CZ" dirty="0" smtClean="0"/>
              <a:t>- socha malé mořské víly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err="1" smtClean="0"/>
              <a:t>Amalienborg</a:t>
            </a:r>
            <a:r>
              <a:rPr lang="cs-CZ" dirty="0" smtClean="0"/>
              <a:t> - královský palác</a:t>
            </a:r>
          </a:p>
          <a:p>
            <a:pPr marL="0" indent="0">
              <a:buNone/>
            </a:pPr>
            <a:r>
              <a:rPr lang="cs-CZ" b="1" dirty="0" err="1" smtClean="0"/>
              <a:t>Helsingør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Hillerød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Viborg</a:t>
            </a:r>
            <a:r>
              <a:rPr lang="cs-CZ" dirty="0" smtClean="0"/>
              <a:t> - katedrála</a:t>
            </a:r>
          </a:p>
          <a:p>
            <a:pPr marL="0" indent="0">
              <a:buNone/>
            </a:pPr>
            <a:r>
              <a:rPr lang="cs-CZ" b="1" dirty="0" err="1" smtClean="0"/>
              <a:t>Odense</a:t>
            </a:r>
            <a:r>
              <a:rPr lang="cs-CZ" b="1" dirty="0" smtClean="0"/>
              <a:t> </a:t>
            </a:r>
            <a:r>
              <a:rPr lang="cs-CZ" dirty="0" smtClean="0"/>
              <a:t>- narodil se H. CH. Andersen ( spisovatel)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28800"/>
            <a:ext cx="2400267" cy="18002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70829"/>
            <a:ext cx="2232248" cy="127439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716016" y="2996952"/>
            <a:ext cx="68407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563888" y="5301208"/>
            <a:ext cx="43204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1098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2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6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4000"/>
                            </p:stCondLst>
                            <p:childTnLst>
                              <p:par>
                                <p:cTn id="48" presetID="2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2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8231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Kronborg</a:t>
            </a:r>
            <a:r>
              <a:rPr lang="cs-CZ" dirty="0" smtClean="0"/>
              <a:t>                         </a:t>
            </a:r>
            <a:r>
              <a:rPr lang="cs-CZ" dirty="0" err="1" smtClean="0"/>
              <a:t>Frederiksborg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Fredensborg</a:t>
            </a:r>
            <a:r>
              <a:rPr lang="cs-CZ" dirty="0" smtClean="0"/>
              <a:t>                    </a:t>
            </a:r>
            <a:r>
              <a:rPr lang="cs-CZ" dirty="0" err="1" smtClean="0"/>
              <a:t>Rosenborg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88840"/>
            <a:ext cx="2873896" cy="184647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88840"/>
            <a:ext cx="2729879" cy="16686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829" y="4005064"/>
            <a:ext cx="1963513" cy="26180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482" y="4941168"/>
            <a:ext cx="2926884" cy="158417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03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3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0"/>
                            </p:stCondLst>
                            <p:childTnLst>
                              <p:par>
                                <p:cTn id="22" presetID="21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3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2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VYZNAČTE, KTERÁ TVRZENÍ JSOU PRAVDIVÁ.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 smtClean="0"/>
              <a:t>Hlavní město Dánska je Stockholm.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Polsko je sousedním státem Dánska.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Dánsko je přímořský stát.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Pobřeží Dánska omývá moře Severní.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Dánsko je velkovévodství.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Socha malé mořské víly stojí v Kodani. </a:t>
            </a:r>
            <a:r>
              <a:rPr lang="cs-CZ" b="1" dirty="0" smtClean="0"/>
              <a:t>ANO - NE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512862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A1E6"/>
            </a:gs>
            <a:gs pos="50000">
              <a:schemeClr val="accent3">
                <a:lumMod val="40000"/>
                <a:lumOff val="60000"/>
              </a:schemeClr>
            </a:gs>
            <a:gs pos="82000">
              <a:schemeClr val="accent3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 </a:t>
            </a:r>
            <a:r>
              <a:rPr lang="cs-CZ" dirty="0" smtClean="0"/>
              <a:t>: </a:t>
            </a:r>
            <a:r>
              <a:rPr lang="cs-CZ" dirty="0" err="1" smtClean="0"/>
              <a:t>Reykjavik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Počet obyvatel </a:t>
            </a:r>
            <a:r>
              <a:rPr lang="cs-CZ" dirty="0" smtClean="0"/>
              <a:t>: 317 630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 : 103 125 km²</a:t>
            </a:r>
          </a:p>
          <a:p>
            <a:pPr marL="0" indent="0">
              <a:buNone/>
            </a:pPr>
            <a:r>
              <a:rPr lang="cs-CZ" b="1" dirty="0" smtClean="0"/>
              <a:t>Úřední jazyk </a:t>
            </a:r>
            <a:r>
              <a:rPr lang="cs-CZ" dirty="0" smtClean="0"/>
              <a:t>: islandština</a:t>
            </a:r>
          </a:p>
          <a:p>
            <a:pPr marL="0" indent="0">
              <a:buNone/>
            </a:pPr>
            <a:r>
              <a:rPr lang="cs-CZ" dirty="0" smtClean="0"/>
              <a:t>a znakový jazyk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4379147" y="3356992"/>
            <a:ext cx="4704740" cy="3299036"/>
            <a:chOff x="4379147" y="3356992"/>
            <a:chExt cx="4704740" cy="3299036"/>
          </a:xfrm>
        </p:grpSpPr>
        <p:pic>
          <p:nvPicPr>
            <p:cNvPr id="1026" name="Picture 2" descr="C:\Users\Simona\Desktop\island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79147" y="3356992"/>
              <a:ext cx="4704740" cy="32990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436096" y="5260558"/>
              <a:ext cx="10895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Reykjavik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22096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A1E6"/>
            </a:gs>
            <a:gs pos="50000">
              <a:schemeClr val="accent3">
                <a:lumMod val="40000"/>
                <a:lumOff val="60000"/>
              </a:schemeClr>
            </a:gs>
            <a:gs pos="82000">
              <a:schemeClr val="accent3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Poloha                                Přírodní katastrofy</a:t>
            </a:r>
          </a:p>
          <a:p>
            <a:pPr marL="0" indent="0">
              <a:buNone/>
            </a:pPr>
            <a:r>
              <a:rPr lang="cs-CZ" dirty="0" smtClean="0"/>
              <a:t>- ostrovní stát                                   - tání ledovců</a:t>
            </a:r>
          </a:p>
          <a:p>
            <a:pPr marL="0" indent="0">
              <a:buNone/>
            </a:pPr>
            <a:r>
              <a:rPr lang="cs-CZ" dirty="0" smtClean="0"/>
              <a:t>- u pobřeží Atlantského oceánu    - zemětřesení</a:t>
            </a:r>
          </a:p>
          <a:p>
            <a:pPr marL="0" indent="0">
              <a:buNone/>
            </a:pPr>
            <a:r>
              <a:rPr lang="cs-CZ" b="1" dirty="0" smtClean="0"/>
              <a:t>Povrch                                             </a:t>
            </a:r>
            <a:r>
              <a:rPr lang="cs-CZ" dirty="0" smtClean="0"/>
              <a:t>- sopečná činnost</a:t>
            </a:r>
            <a:r>
              <a:rPr lang="cs-CZ" b="1" dirty="0" smtClean="0"/>
              <a:t>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sopky</a:t>
            </a:r>
            <a:r>
              <a:rPr lang="cs-CZ" dirty="0" smtClean="0"/>
              <a:t> :                                            - laviny</a:t>
            </a:r>
          </a:p>
          <a:p>
            <a:pPr marL="0" indent="0">
              <a:buNone/>
            </a:pPr>
            <a:r>
              <a:rPr lang="cs-CZ" dirty="0" smtClean="0"/>
              <a:t>  Hekla, </a:t>
            </a:r>
            <a:r>
              <a:rPr lang="cs-CZ" dirty="0" err="1" smtClean="0"/>
              <a:t>Askja</a:t>
            </a:r>
            <a:r>
              <a:rPr lang="cs-CZ" dirty="0" smtClean="0"/>
              <a:t>, Krafla    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hora</a:t>
            </a:r>
            <a:r>
              <a:rPr lang="cs-CZ" dirty="0" smtClean="0"/>
              <a:t> - </a:t>
            </a:r>
            <a:r>
              <a:rPr lang="cs-CZ" dirty="0" err="1" smtClean="0"/>
              <a:t>Esja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národní parky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808303"/>
            <a:ext cx="2687960" cy="17975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2627784" y="4797152"/>
            <a:ext cx="57606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72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000"/>
                            </p:stCondLst>
                            <p:childTnLst>
                              <p:par>
                                <p:cTn id="41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6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A1E6"/>
            </a:gs>
            <a:gs pos="50000">
              <a:schemeClr val="accent3">
                <a:lumMod val="40000"/>
                <a:lumOff val="60000"/>
              </a:schemeClr>
            </a:gs>
            <a:gs pos="82000">
              <a:schemeClr val="accent3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</a:t>
            </a:r>
            <a:r>
              <a:rPr lang="cs-CZ" b="1" dirty="0" smtClean="0">
                <a:solidFill>
                  <a:srgbClr val="002060"/>
                </a:solidFill>
              </a:rPr>
              <a:t>vodopády               gejzíry                   jezera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řeky        termální prameny     fjordy     ledovce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2033123" cy="28094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08920"/>
            <a:ext cx="2667289" cy="21602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763" y="2492896"/>
            <a:ext cx="2400267" cy="20162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163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4000"/>
                            </p:stCondLst>
                            <p:childTnLst>
                              <p:par>
                                <p:cTn id="60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A1E6"/>
            </a:gs>
            <a:gs pos="50000">
              <a:schemeClr val="accent3">
                <a:lumMod val="40000"/>
                <a:lumOff val="60000"/>
              </a:schemeClr>
            </a:gs>
            <a:gs pos="82000">
              <a:schemeClr val="accent3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ZÁŘE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260764"/>
            <a:ext cx="9144000" cy="55972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9918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A1E6"/>
            </a:gs>
            <a:gs pos="50000">
              <a:schemeClr val="accent3">
                <a:lumMod val="40000"/>
                <a:lumOff val="60000"/>
              </a:schemeClr>
            </a:gs>
            <a:gs pos="82000">
              <a:schemeClr val="accent3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Průmysl                                     Zemědělství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827584" y="2276872"/>
            <a:ext cx="1512168" cy="108012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Textilní</a:t>
            </a:r>
            <a:endParaRPr lang="cs-CZ" sz="2400" b="1" dirty="0"/>
          </a:p>
        </p:txBody>
      </p:sp>
      <p:sp>
        <p:nvSpPr>
          <p:cNvPr id="5" name="Šipka doprava 4"/>
          <p:cNvSpPr/>
          <p:nvPr/>
        </p:nvSpPr>
        <p:spPr>
          <a:xfrm>
            <a:off x="539552" y="3645024"/>
            <a:ext cx="2088232" cy="1296144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Strojírenský</a:t>
            </a:r>
            <a:endParaRPr lang="cs-CZ" sz="2400" b="1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840267533"/>
              </p:ext>
            </p:extLst>
          </p:nvPr>
        </p:nvGraphicFramePr>
        <p:xfrm>
          <a:off x="4427984" y="2420888"/>
          <a:ext cx="396044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398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3000"/>
                            </p:stCondLst>
                            <p:childTnLst>
                              <p:par>
                                <p:cTn id="17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8000"/>
                            </p:stCondLst>
                            <p:childTnLst>
                              <p:par>
                                <p:cTn id="25" presetID="5" presetClass="entr" presetSubtype="5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Graphic spid="7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A1E6"/>
            </a:gs>
            <a:gs pos="50000">
              <a:schemeClr val="accent3">
                <a:lumMod val="40000"/>
                <a:lumOff val="60000"/>
              </a:schemeClr>
            </a:gs>
            <a:gs pos="82000">
              <a:schemeClr val="accent3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8545" y="1196752"/>
            <a:ext cx="8833105" cy="544014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err="1" smtClean="0"/>
              <a:t>Reykjavik</a:t>
            </a:r>
            <a:r>
              <a:rPr lang="cs-CZ" b="1" dirty="0" smtClean="0"/>
              <a:t> </a:t>
            </a:r>
            <a:r>
              <a:rPr lang="cs-CZ" dirty="0" smtClean="0"/>
              <a:t>- hlavní město</a:t>
            </a:r>
          </a:p>
          <a:p>
            <a:pPr marL="0" indent="0">
              <a:buNone/>
            </a:pPr>
            <a:r>
              <a:rPr lang="cs-CZ" dirty="0" smtClean="0"/>
              <a:t>- letiště</a:t>
            </a:r>
          </a:p>
          <a:p>
            <a:pPr marL="0" indent="0">
              <a:buNone/>
            </a:pPr>
            <a:r>
              <a:rPr lang="cs-CZ" dirty="0" smtClean="0"/>
              <a:t>- přístavy</a:t>
            </a:r>
          </a:p>
          <a:p>
            <a:pPr marL="0" indent="0">
              <a:buNone/>
            </a:pPr>
            <a:r>
              <a:rPr lang="cs-CZ" dirty="0" smtClean="0"/>
              <a:t>- kostel</a:t>
            </a:r>
          </a:p>
          <a:p>
            <a:pPr marL="0" indent="0">
              <a:buNone/>
            </a:pPr>
            <a:r>
              <a:rPr lang="cs-CZ" b="1" dirty="0" err="1" smtClean="0"/>
              <a:t>Arkanes</a:t>
            </a:r>
            <a:r>
              <a:rPr lang="cs-CZ" b="1" dirty="0" smtClean="0"/>
              <a:t> </a:t>
            </a: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b="1" dirty="0" err="1" smtClean="0"/>
              <a:t>Skálholt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Akureyri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dirty="0" smtClean="0"/>
              <a:t>- letiště</a:t>
            </a:r>
          </a:p>
          <a:p>
            <a:pPr marL="0" indent="0">
              <a:buNone/>
            </a:pPr>
            <a:r>
              <a:rPr lang="cs-CZ" dirty="0" smtClean="0"/>
              <a:t>- botanická zahrada</a:t>
            </a:r>
          </a:p>
          <a:p>
            <a:pPr marL="0" indent="0">
              <a:buNone/>
            </a:pPr>
            <a:r>
              <a:rPr lang="cs-CZ" b="1" dirty="0" err="1" smtClean="0"/>
              <a:t>Isafj</a:t>
            </a:r>
            <a:r>
              <a:rPr lang="cs-CZ" b="1" dirty="0" err="1" smtClean="0">
                <a:latin typeface="Calibri"/>
                <a:cs typeface="Calibri"/>
              </a:rPr>
              <a:t>örður</a:t>
            </a:r>
            <a:r>
              <a:rPr lang="cs-CZ" dirty="0" smtClean="0">
                <a:latin typeface="Calibri"/>
                <a:cs typeface="Calibri"/>
              </a:rPr>
              <a:t> - rybářské město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28800"/>
            <a:ext cx="2561861" cy="19213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081" y="4973633"/>
            <a:ext cx="2217682" cy="16632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4149080"/>
            <a:ext cx="2311420" cy="15399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719652" y="6052119"/>
            <a:ext cx="1059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Fjord</a:t>
            </a:r>
            <a:endParaRPr lang="cs-CZ" sz="3200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851920" y="6453336"/>
            <a:ext cx="820161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779366" y="5805264"/>
            <a:ext cx="72062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249509" y="1628800"/>
            <a:ext cx="1012491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042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60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4000"/>
                            </p:stCondLst>
                            <p:childTnLst>
                              <p:par>
                                <p:cTn id="60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8000"/>
                            </p:stCondLst>
                            <p:childTnLst>
                              <p:par>
                                <p:cTn id="6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2000"/>
                            </p:stCondLst>
                            <p:childTnLst>
                              <p:par>
                                <p:cTn id="7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6000"/>
                            </p:stCondLst>
                            <p:childTnLst>
                              <p:par>
                                <p:cTn id="78" presetID="1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00"/>
                            </p:stCondLst>
                            <p:childTnLst>
                              <p:par>
                                <p:cTn id="8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4000"/>
                            </p:stCondLst>
                            <p:childTnLst>
                              <p:par>
                                <p:cTn id="91" presetID="1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A1E6"/>
            </a:gs>
            <a:gs pos="50000">
              <a:schemeClr val="accent3">
                <a:lumMod val="40000"/>
                <a:lumOff val="60000"/>
              </a:schemeClr>
            </a:gs>
            <a:gs pos="82000">
              <a:schemeClr val="accent3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VYZNAČTE, KTERÁ TVRZENÍ JSOU PRAVDIVÁ.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853136"/>
          </a:xfrm>
        </p:spPr>
        <p:txBody>
          <a:bodyPr/>
          <a:lstStyle/>
          <a:p>
            <a:r>
              <a:rPr lang="cs-CZ" dirty="0" smtClean="0"/>
              <a:t>Island je ostrovní stát.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Hlavním městem Islandu je Dublin.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Povrch Islandu tvoří bažiny a pouště.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Polární záři můžete vidět na Islandu.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Na Islandu se pěstují olivy, citrusy a vinná réva.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Na Islandu můžete vidět fjordy, ledovce a vodopády. </a:t>
            </a:r>
            <a:r>
              <a:rPr lang="cs-CZ" b="1" dirty="0" smtClean="0"/>
              <a:t>ANO - NE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727781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A1E6"/>
            </a:gs>
            <a:gs pos="50000">
              <a:schemeClr val="accent3">
                <a:lumMod val="40000"/>
                <a:lumOff val="60000"/>
              </a:schemeClr>
            </a:gs>
            <a:gs pos="82000">
              <a:schemeClr val="accent3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0568447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Dánským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královstvím a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Islandskou republikou.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66834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A1E6"/>
            </a:gs>
            <a:gs pos="50000">
              <a:schemeClr val="accent3">
                <a:lumMod val="40000"/>
                <a:lumOff val="60000"/>
              </a:schemeClr>
            </a:gs>
            <a:gs pos="82000">
              <a:schemeClr val="accent3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5561515"/>
              </p:ext>
            </p:extLst>
          </p:nvPr>
        </p:nvGraphicFramePr>
        <p:xfrm>
          <a:off x="755576" y="548680"/>
          <a:ext cx="7358114" cy="59900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http://cs.wikipedia.org/wiki/Amalienborg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http://cs.wikipedia.org/wiki/Soubor:Viborg_domkirke_2007-11-10_edited.jpg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http://cs.wikipedia.org/wiki/Soubor:Helsingoer_Kronborg_Castle.jpg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http://cs.wikipedia.org/wiki/Frederiksborg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http://cs.wikipedia.org/wiki/Rosenborg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http://cs.wikipedia.org/wiki/Fredensborg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http://cs.wikipedia.org/wiki/Dettifoss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http://cs.wikipedia.org/wiki/Soubor:GeysirEruptionNear.jpg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http://cs.wikipedia.org/wiki/Soubor:%C3%9Eingvallavatn.JPG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http://cs.wikipedia.org/wiki/Soubor:Askja.jpg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http://cs.wikipedia.org/wiki/Soubor:Polarlicht_2.jpg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http://cs.wikipedia.org/wiki/Soubor:Across_faxafloi_2.jpg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http://cs.wikipedia.org/wiki/Soubor:Isafjordur.jpg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http://cs.wikipedia.org/wiki/Soubor:Isarfjordur_01.jpg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027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371</TotalTime>
  <Words>603</Words>
  <Application>Microsoft Office PowerPoint</Application>
  <PresentationFormat>Předvádění na obrazovce (4:3)</PresentationFormat>
  <Paragraphs>178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DÁNSKO A ISLAND</vt:lpstr>
      <vt:lpstr>Prezentace aplikace PowerPoint</vt:lpstr>
      <vt:lpstr>DÁNSKÉ KRÁLOVSTVÍ</vt:lpstr>
      <vt:lpstr>POLOHA A VODSTVO</vt:lpstr>
      <vt:lpstr>PRŮMYSL A ZEMĚDĚLSTVÍ</vt:lpstr>
      <vt:lpstr>MĚSTA</vt:lpstr>
      <vt:lpstr>ZÁMKY</vt:lpstr>
      <vt:lpstr>VYZNAČTE, KTERÁ TVRZENÍ JSOU PRAVDIVÁ.</vt:lpstr>
      <vt:lpstr>ISLANDSKÁ REPUBLIKA</vt:lpstr>
      <vt:lpstr>POLOHA A POVRCH</vt:lpstr>
      <vt:lpstr>VODSTVO</vt:lpstr>
      <vt:lpstr>POLÁRNÍ ZÁŘE</vt:lpstr>
      <vt:lpstr>PRŮMYSL A ZEMĚDĚLSTVÍ</vt:lpstr>
      <vt:lpstr>MĚSTA</vt:lpstr>
      <vt:lpstr>VYZNAČTE, KTERÁ TVRZENÍ JSOU PRAVDIVÁ.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DÁNSKO A ISLAND</dc:title>
  <dc:creator>Simona</dc:creator>
  <cp:lastModifiedBy>Simona</cp:lastModifiedBy>
  <cp:revision>118</cp:revision>
  <dcterms:created xsi:type="dcterms:W3CDTF">2012-04-22T09:31:15Z</dcterms:created>
  <dcterms:modified xsi:type="dcterms:W3CDTF">2012-06-21T17:03:16Z</dcterms:modified>
</cp:coreProperties>
</file>