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36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327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42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45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92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38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40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73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33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31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9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jiny.ceskatelevize.cz/208552116230018/" TargetMode="External"/><Relationship Id="rId4" Type="http://schemas.openxmlformats.org/officeDocument/2006/relationships/hyperlink" Target="http://povestikonikonich.wgz.cz/semik-a-horymi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VY_32_INOVACE_13_Vl_HORYMÍR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2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HORYMÍR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HORYMÍR 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historická postava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 slovanské mytologie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pověsti byl vladykou z NEUMĚTEL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níže KŘESOMYSL ho odsoudil 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smrti za ničení dolů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ostatního zařízení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kovkopů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dolujících zlato a stříbro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 smrti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ho zachránil jeho věrný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kůň ŠEMÍK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hrdinsky skočil ze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skály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VYŠEHRADĚ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kníže KŘESOMYSL, udivený tímto hrdinským skokem, dal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Horymírovi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milost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ŠEMÍK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skok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nepřežil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pochován 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NEUMĚTELÍCH, kde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stojí dodnes jeho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hrobka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82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36" y="1772816"/>
            <a:ext cx="7620000" cy="43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HORYMÍR NA ŠEMÍKOVI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38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0472" y="640160"/>
            <a:ext cx="3538736" cy="89195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ŠEMÍKOVA HROBKA</a:t>
            </a:r>
            <a:b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NEUMĚTELÍCH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7"/>
          <a:stretch/>
        </p:blipFill>
        <p:spPr bwMode="auto">
          <a:xfrm>
            <a:off x="263887" y="2276872"/>
            <a:ext cx="3771907" cy="3571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0" r="4926"/>
          <a:stretch/>
        </p:blipFill>
        <p:spPr bwMode="auto">
          <a:xfrm>
            <a:off x="4139952" y="548680"/>
            <a:ext cx="4849091" cy="4237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24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povestikonikonich.wgz.cz/semik-a-horymir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>
                <a:latin typeface="Times New Roman" pitchFamily="18" charset="0"/>
                <a:cs typeface="Times New Roman" pitchFamily="18" charset="0"/>
                <a:hlinkClick r:id="rId5"/>
              </a:rPr>
              <a:t>http://dejiny.ceskatelevize.cz/208552116230018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9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91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VY_32_INOVACE_13_Vl_HORYMÍR</vt:lpstr>
      <vt:lpstr>HORYMÍR</vt:lpstr>
      <vt:lpstr>HORYMÍR NA ŠEMÍKOVI</vt:lpstr>
      <vt:lpstr>ŠEMÍKOVA HROBKA V NEUMĚTELÍCH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VY_32_INOVACE_10_Vl_KNĚŽNA LIBUŠE</dc:title>
  <dc:creator>uživatel</dc:creator>
  <cp:lastModifiedBy>uživatel</cp:lastModifiedBy>
  <cp:revision>9</cp:revision>
  <dcterms:created xsi:type="dcterms:W3CDTF">2011-12-16T08:07:24Z</dcterms:created>
  <dcterms:modified xsi:type="dcterms:W3CDTF">2011-12-19T10:54:31Z</dcterms:modified>
</cp:coreProperties>
</file>