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1" r:id="rId2"/>
    <p:sldId id="256" r:id="rId3"/>
    <p:sldId id="257" r:id="rId4"/>
    <p:sldId id="258" r:id="rId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7" d="100"/>
          <a:sy n="47" d="100"/>
        </p:scale>
        <p:origin x="-1056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Group 42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4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0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5" name="Rectangle 11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6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7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1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5" name="Rectangle 8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11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1" name="Rectangle 80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5" name="Freeform 44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Freeform 51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Freeform 57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Freeform 67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Freeform 68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Rectangle 46"/>
          <p:cNvSpPr/>
          <p:nvPr/>
        </p:nvSpPr>
        <p:spPr>
          <a:xfrm>
            <a:off x="4649096" y="-21511"/>
            <a:ext cx="3505200" cy="231288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33365" y="2708476"/>
            <a:ext cx="3313355" cy="1702160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33365" y="4421080"/>
            <a:ext cx="3309803" cy="1260629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rgbClr val="42424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38744" y="1516828"/>
            <a:ext cx="2133600" cy="750981"/>
          </a:xfrm>
        </p:spPr>
        <p:txBody>
          <a:bodyPr anchor="b"/>
          <a:lstStyle>
            <a:lvl1pPr algn="l">
              <a:defRPr sz="2400"/>
            </a:lvl1pPr>
          </a:lstStyle>
          <a:p>
            <a:fld id="{21ABA08D-9591-4D91-946B-857E799362B1}" type="datetimeFigureOut">
              <a:rPr lang="cs-CZ" smtClean="0"/>
              <a:t>4.5.2011</a:t>
            </a:fld>
            <a:endParaRPr lang="cs-CZ"/>
          </a:p>
        </p:txBody>
      </p:sp>
      <p:sp>
        <p:nvSpPr>
          <p:cNvPr id="50" name="Rectangle 49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03520" y="5719966"/>
            <a:ext cx="2831592" cy="365125"/>
          </a:xfrm>
        </p:spPr>
        <p:txBody>
          <a:bodyPr>
            <a:normAutofit/>
          </a:bodyPr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49096" y="5719966"/>
            <a:ext cx="643666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CEB39235-5A92-4922-8D02-0FC83A33522B}" type="slidenum">
              <a:rPr lang="cs-CZ" smtClean="0"/>
              <a:t>‹#›</a:t>
            </a:fld>
            <a:endParaRPr lang="cs-CZ"/>
          </a:p>
        </p:txBody>
      </p:sp>
      <p:sp>
        <p:nvSpPr>
          <p:cNvPr id="89" name="Rectangle 88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ABA08D-9591-4D91-946B-857E799362B1}" type="datetimeFigureOut">
              <a:rPr lang="cs-CZ" smtClean="0"/>
              <a:t>4.5.2011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B39235-5A92-4922-8D02-0FC83A33522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8645" y="2900829"/>
            <a:ext cx="6637468" cy="1362075"/>
          </a:xfrm>
        </p:spPr>
        <p:txBody>
          <a:bodyPr anchor="b"/>
          <a:lstStyle>
            <a:lvl1pPr algn="l">
              <a:defRPr sz="4000" b="0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8645" y="4267200"/>
            <a:ext cx="6637467" cy="1520413"/>
          </a:xfrm>
        </p:spPr>
        <p:txBody>
          <a:bodyPr anchor="t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ABA08D-9591-4D91-946B-857E799362B1}" type="datetimeFigureOut">
              <a:rPr lang="cs-CZ" smtClean="0"/>
              <a:t>4.5.2011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B39235-5A92-4922-8D02-0FC83A33522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ABA08D-9591-4D91-946B-857E799362B1}" type="datetimeFigureOut">
              <a:rPr lang="cs-CZ" smtClean="0"/>
              <a:t>4.5.2011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B39235-5A92-4922-8D02-0FC83A33522B}" type="slidenum">
              <a:rPr lang="cs-CZ" smtClean="0"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042416" y="2313432"/>
            <a:ext cx="3419856" cy="349300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313431"/>
            <a:ext cx="3419856" cy="349300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12111" y="2316009"/>
            <a:ext cx="305714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1721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1837" y="2316010"/>
            <a:ext cx="3055717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ABA08D-9591-4D91-946B-857E799362B1}" type="datetimeFigureOut">
              <a:rPr lang="cs-CZ" smtClean="0"/>
              <a:t>4.5.2011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B39235-5A92-4922-8D02-0FC83A33522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ABA08D-9591-4D91-946B-857E799362B1}" type="datetimeFigureOut">
              <a:rPr lang="cs-CZ" smtClean="0"/>
              <a:t>4.5.2011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B39235-5A92-4922-8D02-0FC83A33522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ABA08D-9591-4D91-946B-857E799362B1}" type="datetimeFigureOut">
              <a:rPr lang="cs-CZ" smtClean="0"/>
              <a:t>4.5.2011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B39235-5A92-4922-8D02-0FC83A33522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2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4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0" name="Rectangle 79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7" name="Freeform 46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Freeform 58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Freeform 69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Freeform 70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" name="Rectangle 56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ABA08D-9591-4D91-946B-857E799362B1}" type="datetimeFigureOut">
              <a:rPr lang="cs-CZ" smtClean="0"/>
              <a:t>4.5.2011</a:t>
            </a:fld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B39235-5A92-4922-8D02-0FC83A33522B}" type="slidenum">
              <a:rPr lang="cs-CZ" smtClean="0"/>
              <a:t>‹#›</a:t>
            </a:fld>
            <a:endParaRPr lang="cs-CZ"/>
          </a:p>
        </p:txBody>
      </p:sp>
      <p:sp>
        <p:nvSpPr>
          <p:cNvPr id="58" name="Rectangle 57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5894" y="856527"/>
            <a:ext cx="3090440" cy="5150734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61" name="Rectangle 60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9833" y="2657434"/>
            <a:ext cx="3304572" cy="1463153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6592" y="4136994"/>
            <a:ext cx="3298784" cy="1517904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5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7" name="Rectangle 8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8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9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6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84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7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8" name="Rectangle 77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9" name="Rectangle 78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0" name="Rectangle 79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6" name="Freeform 45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Freeform 62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Hexagon 69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Hexagon 70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2" name="Hexagon 71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3" name="Freeform 72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4" name="Freeform 73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94" name="Rectangle 93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Rectangle 10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Rectangle 101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Rectangle 104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4424" y="2660904"/>
            <a:ext cx="3300984" cy="146304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05208" y="693795"/>
            <a:ext cx="3359623" cy="5468112"/>
          </a:xfrm>
        </p:spPr>
        <p:txBody>
          <a:bodyPr/>
          <a:lstStyle>
            <a:lvl1pPr marL="0" indent="0">
              <a:buNone/>
              <a:defRPr sz="32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4630" y="4133088"/>
            <a:ext cx="3300573" cy="151956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ABA08D-9591-4D91-946B-857E799362B1}" type="datetimeFigureOut">
              <a:rPr lang="cs-CZ" smtClean="0"/>
              <a:t>4.5.2011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B39235-5A92-4922-8D02-0FC83A33522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ABA08D-9591-4D91-946B-857E799362B1}" type="datetimeFigureOut">
              <a:rPr lang="cs-CZ" smtClean="0"/>
              <a:t>4.5.2011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B39235-5A92-4922-8D02-0FC83A33522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030147"/>
            <a:ext cx="1484453" cy="4780344"/>
          </a:xfrm>
        </p:spPr>
        <p:txBody>
          <a:bodyPr vert="eaVert" anchor="ctr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53296" y="1030147"/>
            <a:ext cx="5423704" cy="4780344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ABA08D-9591-4D91-946B-857E799362B1}" type="datetimeFigureOut">
              <a:rPr lang="cs-CZ" smtClean="0"/>
              <a:t>4.5.2011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B39235-5A92-4922-8D02-0FC83A33522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Group 41"/>
          <p:cNvGrpSpPr/>
          <p:nvPr/>
        </p:nvGrpSpPr>
        <p:grpSpPr>
          <a:xfrm>
            <a:off x="-304800" y="0"/>
            <a:ext cx="9932332" cy="6858000"/>
            <a:chOff x="-382404" y="0"/>
            <a:chExt cx="9932332" cy="6858000"/>
          </a:xfrm>
        </p:grpSpPr>
        <p:grpSp>
          <p:nvGrpSpPr>
            <p:cNvPr id="43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101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3" name="Rectangle 112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5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2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110" name="Rectangle 109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1" name="Rectangle 110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2" name="Rectangle 111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107" name="Rectangle 10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8" name="Rectangle 107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9" name="Rectangle 108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104" name="Rectangle 103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5" name="Rectangle 104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6" name="Rectangle 105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4" name="Freeform 43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Freeform 44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Freeform 45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Hexagon 49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Freeform 54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Hexagon 57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5" name="Hexagon 94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6" name="Hexagon 95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7" name="Hexagon 96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8" name="Hexagon 97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9" name="Freeform 98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0" name="Freeform 99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66" name="Rectangle 65"/>
          <p:cNvSpPr/>
          <p:nvPr/>
        </p:nvSpPr>
        <p:spPr>
          <a:xfrm>
            <a:off x="457200" y="333487"/>
            <a:ext cx="8229600" cy="6185647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0" name="Rectangle 69"/>
          <p:cNvSpPr/>
          <p:nvPr/>
        </p:nvSpPr>
        <p:spPr>
          <a:xfrm>
            <a:off x="4561242" y="-21511"/>
            <a:ext cx="3679116" cy="699244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1" name="Rectangle 7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43492" y="2323652"/>
            <a:ext cx="6777317" cy="350897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997388" y="22449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FEFEFE"/>
                </a:solidFill>
              </a:defRPr>
            </a:lvl1pPr>
          </a:lstStyle>
          <a:p>
            <a:fld id="{21ABA08D-9591-4D91-946B-857E799362B1}" type="datetimeFigureOut">
              <a:rPr lang="cs-CZ" smtClean="0"/>
              <a:t>4.5.2011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41448" y="5852160"/>
            <a:ext cx="35021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649096" y="224491"/>
            <a:ext cx="133215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EFEFE"/>
                </a:solidFill>
              </a:defRPr>
            </a:lvl1pPr>
          </a:lstStyle>
          <a:p>
            <a:fld id="{CEB39235-5A92-4922-8D02-0FC83A33522B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2471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2588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517904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92024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121408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Nadpis 1"/>
          <p:cNvSpPr>
            <a:spLocks noGrp="1"/>
          </p:cNvSpPr>
          <p:nvPr>
            <p:ph type="ctrTitle"/>
          </p:nvPr>
        </p:nvSpPr>
        <p:spPr>
          <a:xfrm>
            <a:off x="251520" y="1340768"/>
            <a:ext cx="8784976" cy="792088"/>
          </a:xfrm>
        </p:spPr>
        <p:txBody>
          <a:bodyPr/>
          <a:lstStyle/>
          <a:p>
            <a:pPr algn="ctr" eaLnBrk="1" hangingPunct="1"/>
            <a:r>
              <a:rPr lang="cs-CZ" sz="2400" i="0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Základní škola a Mateřská škola Choustník, okres Tábor</a:t>
            </a:r>
          </a:p>
        </p:txBody>
      </p:sp>
      <p:pic>
        <p:nvPicPr>
          <p:cNvPr id="307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150" y="5373688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076" name="TextovéPole 1"/>
          <p:cNvSpPr txBox="1">
            <a:spLocks noChangeArrowheads="1"/>
          </p:cNvSpPr>
          <p:nvPr/>
        </p:nvSpPr>
        <p:spPr bwMode="auto">
          <a:xfrm>
            <a:off x="0" y="3184525"/>
            <a:ext cx="9144000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cs-CZ" sz="3200" b="1" dirty="0" smtClean="0">
                <a:latin typeface="Calibri" pitchFamily="34" charset="0"/>
                <a:cs typeface="Calibri" pitchFamily="34" charset="0"/>
              </a:rPr>
              <a:t>VY_32_Inovace_09A_garden party past </a:t>
            </a:r>
            <a:r>
              <a:rPr lang="cs-CZ" sz="3200" b="1" dirty="0" err="1" smtClean="0">
                <a:latin typeface="Calibri" pitchFamily="34" charset="0"/>
                <a:cs typeface="Calibri" pitchFamily="34" charset="0"/>
              </a:rPr>
              <a:t>siomple</a:t>
            </a:r>
            <a:endParaRPr lang="cs-CZ" sz="3200" b="1" dirty="0">
              <a:latin typeface="Calibri" pitchFamily="34" charset="0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722839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/>
              <a:t>TALKING ABOUT PAST ACTIONS</a:t>
            </a:r>
            <a:endParaRPr lang="cs-CZ" b="1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Autofit/>
          </a:bodyPr>
          <a:lstStyle/>
          <a:p>
            <a:pPr algn="ctr"/>
            <a:r>
              <a:rPr lang="cs-CZ" sz="4000" dirty="0" smtClean="0">
                <a:solidFill>
                  <a:srgbClr val="C00000"/>
                </a:solidFill>
              </a:rPr>
              <a:t>GARDEN PARTY</a:t>
            </a:r>
            <a:endParaRPr lang="cs-CZ" sz="400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93308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43490" y="1124744"/>
            <a:ext cx="7704974" cy="432048"/>
          </a:xfrm>
        </p:spPr>
        <p:txBody>
          <a:bodyPr>
            <a:noAutofit/>
          </a:bodyPr>
          <a:lstStyle/>
          <a:p>
            <a:pPr algn="just">
              <a:spcAft>
                <a:spcPts val="0"/>
              </a:spcAft>
            </a:pPr>
            <a:r>
              <a:rPr lang="cs-CZ" sz="2000" b="1" u="sng" dirty="0" smtClean="0">
                <a:solidFill>
                  <a:srgbClr val="FF0000"/>
                </a:solidFill>
                <a:latin typeface="Times New Roman"/>
                <a:ea typeface="Times New Roman"/>
              </a:rPr>
              <a:t/>
            </a:r>
            <a:br>
              <a:rPr lang="cs-CZ" sz="2000" b="1" u="sng" dirty="0" smtClean="0">
                <a:solidFill>
                  <a:srgbClr val="FF0000"/>
                </a:solidFill>
                <a:latin typeface="Times New Roman"/>
                <a:ea typeface="Times New Roman"/>
              </a:rPr>
            </a:br>
            <a:r>
              <a:rPr lang="cs-CZ" sz="2000" b="1" u="sng" dirty="0">
                <a:solidFill>
                  <a:srgbClr val="FF0000"/>
                </a:solidFill>
                <a:latin typeface="Times New Roman"/>
                <a:ea typeface="Times New Roman"/>
              </a:rPr>
              <a:t/>
            </a:r>
            <a:br>
              <a:rPr lang="cs-CZ" sz="2000" b="1" u="sng" dirty="0">
                <a:solidFill>
                  <a:srgbClr val="FF0000"/>
                </a:solidFill>
                <a:latin typeface="Times New Roman"/>
                <a:ea typeface="Times New Roman"/>
              </a:rPr>
            </a:br>
            <a:r>
              <a:rPr lang="cs-CZ" sz="2000" b="1" u="sng" dirty="0" smtClean="0">
                <a:solidFill>
                  <a:srgbClr val="FF0000"/>
                </a:solidFill>
                <a:latin typeface="Times New Roman"/>
                <a:ea typeface="Times New Roman"/>
              </a:rPr>
              <a:t/>
            </a:r>
            <a:br>
              <a:rPr lang="cs-CZ" sz="2000" b="1" u="sng" dirty="0" smtClean="0">
                <a:solidFill>
                  <a:srgbClr val="FF0000"/>
                </a:solidFill>
                <a:latin typeface="Times New Roman"/>
                <a:ea typeface="Times New Roman"/>
              </a:rPr>
            </a:br>
            <a:r>
              <a:rPr lang="cs-CZ" sz="2000" b="1" u="sng" dirty="0">
                <a:solidFill>
                  <a:srgbClr val="FF0000"/>
                </a:solidFill>
                <a:latin typeface="Times New Roman"/>
                <a:ea typeface="Times New Roman"/>
              </a:rPr>
              <a:t/>
            </a:r>
            <a:br>
              <a:rPr lang="cs-CZ" sz="2000" b="1" u="sng" dirty="0">
                <a:solidFill>
                  <a:srgbClr val="FF0000"/>
                </a:solidFill>
                <a:latin typeface="Times New Roman"/>
                <a:ea typeface="Times New Roman"/>
              </a:rPr>
            </a:br>
            <a:r>
              <a:rPr lang="cs-CZ" sz="2000" b="1" u="sng" dirty="0" smtClean="0">
                <a:solidFill>
                  <a:srgbClr val="FF0000"/>
                </a:solidFill>
                <a:latin typeface="Times New Roman"/>
                <a:ea typeface="Times New Roman"/>
              </a:rPr>
              <a:t/>
            </a:r>
            <a:br>
              <a:rPr lang="cs-CZ" sz="2000" b="1" u="sng" dirty="0" smtClean="0">
                <a:solidFill>
                  <a:srgbClr val="FF0000"/>
                </a:solidFill>
                <a:latin typeface="Times New Roman"/>
                <a:ea typeface="Times New Roman"/>
              </a:rPr>
            </a:br>
            <a:r>
              <a:rPr lang="cs-CZ" sz="2000" b="1" u="sng" dirty="0">
                <a:solidFill>
                  <a:srgbClr val="FF0000"/>
                </a:solidFill>
                <a:latin typeface="Times New Roman"/>
                <a:ea typeface="Times New Roman"/>
              </a:rPr>
              <a:t/>
            </a:r>
            <a:br>
              <a:rPr lang="cs-CZ" sz="2000" b="1" u="sng" dirty="0">
                <a:solidFill>
                  <a:srgbClr val="FF0000"/>
                </a:solidFill>
                <a:latin typeface="Times New Roman"/>
                <a:ea typeface="Times New Roman"/>
              </a:rPr>
            </a:br>
            <a:r>
              <a:rPr lang="cs-CZ" sz="2000" b="1" u="sng" dirty="0" smtClean="0">
                <a:solidFill>
                  <a:srgbClr val="FF0000"/>
                </a:solidFill>
                <a:latin typeface="Times New Roman"/>
                <a:ea typeface="Times New Roman"/>
              </a:rPr>
              <a:t/>
            </a:r>
            <a:br>
              <a:rPr lang="cs-CZ" sz="2000" b="1" u="sng" dirty="0" smtClean="0">
                <a:solidFill>
                  <a:srgbClr val="FF0000"/>
                </a:solidFill>
                <a:latin typeface="Times New Roman"/>
                <a:ea typeface="Times New Roman"/>
              </a:rPr>
            </a:br>
            <a:r>
              <a:rPr lang="cs-CZ" sz="2000" b="1" u="sng" dirty="0">
                <a:solidFill>
                  <a:srgbClr val="FF0000"/>
                </a:solidFill>
                <a:latin typeface="Times New Roman"/>
                <a:ea typeface="Times New Roman"/>
              </a:rPr>
              <a:t/>
            </a:r>
            <a:br>
              <a:rPr lang="cs-CZ" sz="2000" b="1" u="sng" dirty="0">
                <a:solidFill>
                  <a:srgbClr val="FF0000"/>
                </a:solidFill>
                <a:latin typeface="Times New Roman"/>
                <a:ea typeface="Times New Roman"/>
              </a:rPr>
            </a:br>
            <a:r>
              <a:rPr lang="cs-CZ" sz="2000" b="1" u="sng" dirty="0" smtClean="0">
                <a:solidFill>
                  <a:srgbClr val="FF0000"/>
                </a:solidFill>
                <a:latin typeface="Times New Roman"/>
                <a:ea typeface="Times New Roman"/>
              </a:rPr>
              <a:t/>
            </a:r>
            <a:br>
              <a:rPr lang="cs-CZ" sz="2000" b="1" u="sng" dirty="0" smtClean="0">
                <a:solidFill>
                  <a:srgbClr val="FF0000"/>
                </a:solidFill>
                <a:latin typeface="Times New Roman"/>
                <a:ea typeface="Times New Roman"/>
              </a:rPr>
            </a:br>
            <a:r>
              <a:rPr lang="cs-CZ" sz="2000" b="1" u="sng" dirty="0">
                <a:solidFill>
                  <a:srgbClr val="FF0000"/>
                </a:solidFill>
                <a:latin typeface="Times New Roman"/>
                <a:ea typeface="Times New Roman"/>
              </a:rPr>
              <a:t/>
            </a:r>
            <a:br>
              <a:rPr lang="cs-CZ" sz="2000" b="1" u="sng" dirty="0">
                <a:solidFill>
                  <a:srgbClr val="FF0000"/>
                </a:solidFill>
                <a:latin typeface="Times New Roman"/>
                <a:ea typeface="Times New Roman"/>
              </a:rPr>
            </a:br>
            <a:r>
              <a:rPr lang="cs-CZ" sz="2000" dirty="0">
                <a:latin typeface="Times New Roman"/>
                <a:ea typeface="Times New Roman"/>
              </a:rPr>
              <a:t/>
            </a:r>
            <a:br>
              <a:rPr lang="cs-CZ" sz="2000" dirty="0">
                <a:latin typeface="Times New Roman"/>
                <a:ea typeface="Times New Roman"/>
              </a:rPr>
            </a:br>
            <a:r>
              <a:rPr lang="cs-CZ" sz="2000" b="1" u="sng" dirty="0" err="1">
                <a:solidFill>
                  <a:srgbClr val="FF0000"/>
                </a:solidFill>
                <a:latin typeface="Times New Roman"/>
                <a:ea typeface="Times New Roman"/>
              </a:rPr>
              <a:t>Write</a:t>
            </a:r>
            <a:r>
              <a:rPr lang="cs-CZ" sz="2000" b="1" u="sng" dirty="0">
                <a:solidFill>
                  <a:srgbClr val="FF0000"/>
                </a:solidFill>
                <a:latin typeface="Times New Roman"/>
                <a:ea typeface="Times New Roman"/>
              </a:rPr>
              <a:t> </a:t>
            </a:r>
            <a:r>
              <a:rPr lang="cs-CZ" sz="2000" b="1" u="sng" dirty="0" err="1">
                <a:solidFill>
                  <a:srgbClr val="FF0000"/>
                </a:solidFill>
                <a:latin typeface="Times New Roman"/>
                <a:ea typeface="Times New Roman"/>
              </a:rPr>
              <a:t>the</a:t>
            </a:r>
            <a:r>
              <a:rPr lang="cs-CZ" sz="2000" b="1" u="sng" dirty="0">
                <a:solidFill>
                  <a:srgbClr val="FF0000"/>
                </a:solidFill>
                <a:latin typeface="Times New Roman"/>
                <a:ea typeface="Times New Roman"/>
              </a:rPr>
              <a:t> </a:t>
            </a:r>
            <a:r>
              <a:rPr lang="cs-CZ" sz="2000" b="1" u="sng" dirty="0" err="1">
                <a:solidFill>
                  <a:srgbClr val="FF0000"/>
                </a:solidFill>
                <a:latin typeface="Times New Roman"/>
                <a:ea typeface="Times New Roman"/>
              </a:rPr>
              <a:t>verbs</a:t>
            </a:r>
            <a:r>
              <a:rPr lang="cs-CZ" sz="2000" b="1" u="sng" dirty="0">
                <a:solidFill>
                  <a:srgbClr val="FF0000"/>
                </a:solidFill>
                <a:latin typeface="Times New Roman"/>
                <a:ea typeface="Times New Roman"/>
              </a:rPr>
              <a:t>( </a:t>
            </a:r>
            <a:r>
              <a:rPr lang="cs-CZ" sz="2000" b="1" u="sng" dirty="0" err="1">
                <a:solidFill>
                  <a:srgbClr val="FF0000"/>
                </a:solidFill>
                <a:latin typeface="Times New Roman"/>
                <a:ea typeface="Times New Roman"/>
              </a:rPr>
              <a:t>regular</a:t>
            </a:r>
            <a:r>
              <a:rPr lang="cs-CZ" sz="2000" b="1" u="sng" dirty="0">
                <a:solidFill>
                  <a:srgbClr val="FF0000"/>
                </a:solidFill>
                <a:latin typeface="Times New Roman"/>
                <a:ea typeface="Times New Roman"/>
              </a:rPr>
              <a:t> and </a:t>
            </a:r>
            <a:r>
              <a:rPr lang="cs-CZ" sz="2000" b="1" u="sng" dirty="0" err="1">
                <a:solidFill>
                  <a:srgbClr val="FF0000"/>
                </a:solidFill>
                <a:latin typeface="Times New Roman"/>
                <a:ea typeface="Times New Roman"/>
              </a:rPr>
              <a:t>irregular</a:t>
            </a:r>
            <a:r>
              <a:rPr lang="cs-CZ" sz="2000" b="1" u="sng" dirty="0">
                <a:solidFill>
                  <a:srgbClr val="FF0000"/>
                </a:solidFill>
                <a:latin typeface="Times New Roman"/>
                <a:ea typeface="Times New Roman"/>
              </a:rPr>
              <a:t> ! ) in </a:t>
            </a:r>
            <a:r>
              <a:rPr lang="cs-CZ" sz="2000" b="1" u="sng" dirty="0" err="1">
                <a:solidFill>
                  <a:srgbClr val="FF0000"/>
                </a:solidFill>
                <a:latin typeface="Times New Roman"/>
                <a:ea typeface="Times New Roman"/>
              </a:rPr>
              <a:t>brackets</a:t>
            </a:r>
            <a:r>
              <a:rPr lang="cs-CZ" sz="2000" b="1" u="sng" dirty="0">
                <a:solidFill>
                  <a:srgbClr val="FF0000"/>
                </a:solidFill>
                <a:latin typeface="Times New Roman"/>
                <a:ea typeface="Times New Roman"/>
              </a:rPr>
              <a:t> in </a:t>
            </a:r>
            <a:r>
              <a:rPr lang="cs-CZ" sz="2000" b="1" u="sng" dirty="0" err="1">
                <a:solidFill>
                  <a:srgbClr val="FF0000"/>
                </a:solidFill>
                <a:latin typeface="Times New Roman"/>
                <a:ea typeface="Times New Roman"/>
              </a:rPr>
              <a:t>the</a:t>
            </a:r>
            <a:r>
              <a:rPr lang="cs-CZ" sz="2000" b="1" u="sng" dirty="0">
                <a:solidFill>
                  <a:srgbClr val="FF0000"/>
                </a:solidFill>
                <a:latin typeface="Times New Roman"/>
                <a:ea typeface="Times New Roman"/>
              </a:rPr>
              <a:t> past </a:t>
            </a:r>
            <a:r>
              <a:rPr lang="cs-CZ" sz="2000" b="1" u="sng" dirty="0" err="1">
                <a:solidFill>
                  <a:srgbClr val="FF0000"/>
                </a:solidFill>
                <a:latin typeface="Times New Roman"/>
                <a:ea typeface="Times New Roman"/>
              </a:rPr>
              <a:t>forms</a:t>
            </a:r>
            <a:r>
              <a:rPr lang="cs-CZ" sz="2000" b="1" u="sng" dirty="0">
                <a:solidFill>
                  <a:srgbClr val="FF0000"/>
                </a:solidFill>
                <a:latin typeface="Times New Roman"/>
                <a:ea typeface="Times New Roman"/>
              </a:rPr>
              <a:t>:</a:t>
            </a:r>
            <a:endParaRPr lang="cs-CZ" sz="1400" dirty="0">
              <a:effectLst/>
              <a:latin typeface="Times New Roman"/>
              <a:ea typeface="Times New Roman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2" y="1700808"/>
            <a:ext cx="7848872" cy="4131821"/>
          </a:xfrm>
        </p:spPr>
        <p:txBody>
          <a:bodyPr>
            <a:noAutofit/>
          </a:bodyPr>
          <a:lstStyle/>
          <a:p>
            <a:pPr algn="just">
              <a:spcAft>
                <a:spcPts val="0"/>
              </a:spcAft>
            </a:pPr>
            <a:r>
              <a:rPr lang="cs-CZ" sz="1600" i="1" dirty="0">
                <a:latin typeface="Script MT Bold" pitchFamily="66" charset="0"/>
                <a:ea typeface="Times New Roman"/>
              </a:rPr>
              <a:t> </a:t>
            </a:r>
            <a:r>
              <a:rPr lang="cs-CZ" sz="1600" i="1" dirty="0" err="1">
                <a:latin typeface="Poor Richard" pitchFamily="18" charset="0"/>
                <a:ea typeface="Times New Roman"/>
              </a:rPr>
              <a:t>Dear</a:t>
            </a:r>
            <a:r>
              <a:rPr lang="cs-CZ" sz="1600" i="1" dirty="0">
                <a:latin typeface="Poor Richard" pitchFamily="18" charset="0"/>
                <a:ea typeface="Times New Roman"/>
              </a:rPr>
              <a:t> Susan ,</a:t>
            </a:r>
            <a:endParaRPr lang="cs-CZ" sz="1600" dirty="0">
              <a:latin typeface="Poor Richard" pitchFamily="18" charset="0"/>
              <a:ea typeface="Times New Roman"/>
            </a:endParaRPr>
          </a:p>
          <a:p>
            <a:pPr algn="just">
              <a:spcAft>
                <a:spcPts val="0"/>
              </a:spcAft>
            </a:pPr>
            <a:r>
              <a:rPr lang="cs-CZ" sz="1600" i="1" dirty="0">
                <a:latin typeface="Poor Richard" pitchFamily="18" charset="0"/>
                <a:ea typeface="Times New Roman"/>
              </a:rPr>
              <a:t> </a:t>
            </a:r>
            <a:r>
              <a:rPr lang="cs-CZ" sz="1600" i="1" dirty="0" smtClean="0">
                <a:latin typeface="Poor Richard" pitchFamily="18" charset="0"/>
                <a:ea typeface="Times New Roman"/>
              </a:rPr>
              <a:t>       </a:t>
            </a:r>
            <a:r>
              <a:rPr lang="cs-CZ" sz="1600" i="1" dirty="0">
                <a:latin typeface="Poor Richard" pitchFamily="18" charset="0"/>
                <a:ea typeface="Times New Roman"/>
              </a:rPr>
              <a:t>Just </a:t>
            </a:r>
            <a:r>
              <a:rPr lang="cs-CZ" sz="1600" i="1" dirty="0" err="1">
                <a:latin typeface="Poor Richard" pitchFamily="18" charset="0"/>
                <a:ea typeface="Times New Roman"/>
              </a:rPr>
              <a:t>think</a:t>
            </a:r>
            <a:r>
              <a:rPr lang="cs-CZ" sz="1600" i="1" dirty="0">
                <a:latin typeface="Poor Richard" pitchFamily="18" charset="0"/>
                <a:ea typeface="Times New Roman"/>
              </a:rPr>
              <a:t>, </a:t>
            </a:r>
            <a:r>
              <a:rPr lang="cs-CZ" sz="1600" i="1" dirty="0" err="1">
                <a:latin typeface="Poor Richard" pitchFamily="18" charset="0"/>
                <a:ea typeface="Times New Roman"/>
              </a:rPr>
              <a:t>we</a:t>
            </a:r>
            <a:r>
              <a:rPr lang="cs-CZ" sz="1600" i="1" dirty="0">
                <a:latin typeface="Poor Richard" pitchFamily="18" charset="0"/>
                <a:ea typeface="Times New Roman"/>
              </a:rPr>
              <a:t> </a:t>
            </a:r>
            <a:r>
              <a:rPr lang="cs-CZ" sz="1600" i="1" dirty="0">
                <a:solidFill>
                  <a:srgbClr val="000080"/>
                </a:solidFill>
                <a:latin typeface="Poor Richard" pitchFamily="18" charset="0"/>
                <a:ea typeface="Times New Roman"/>
              </a:rPr>
              <a:t>1.__________</a:t>
            </a:r>
            <a:r>
              <a:rPr lang="cs-CZ" sz="1600" i="1" dirty="0">
                <a:latin typeface="Poor Richard" pitchFamily="18" charset="0"/>
                <a:ea typeface="Times New Roman"/>
              </a:rPr>
              <a:t> ( </a:t>
            </a:r>
            <a:r>
              <a:rPr lang="cs-CZ" sz="1600" i="1" dirty="0" err="1">
                <a:latin typeface="Poor Richard" pitchFamily="18" charset="0"/>
                <a:ea typeface="Times New Roman"/>
              </a:rPr>
              <a:t>have</a:t>
            </a:r>
            <a:r>
              <a:rPr lang="cs-CZ" sz="1600" i="1" dirty="0">
                <a:latin typeface="Poor Richard" pitchFamily="18" charset="0"/>
                <a:ea typeface="Times New Roman"/>
              </a:rPr>
              <a:t> ) a garden party last </a:t>
            </a:r>
            <a:r>
              <a:rPr lang="cs-CZ" sz="1600" i="1" dirty="0" err="1">
                <a:latin typeface="Poor Richard" pitchFamily="18" charset="0"/>
                <a:ea typeface="Times New Roman"/>
              </a:rPr>
              <a:t>weekend</a:t>
            </a:r>
            <a:r>
              <a:rPr lang="cs-CZ" sz="1600" i="1" dirty="0">
                <a:latin typeface="Poor Richard" pitchFamily="18" charset="0"/>
                <a:ea typeface="Times New Roman"/>
              </a:rPr>
              <a:t>. </a:t>
            </a:r>
            <a:r>
              <a:rPr lang="cs-CZ" sz="1600" i="1" dirty="0" err="1">
                <a:latin typeface="Poor Richard" pitchFamily="18" charset="0"/>
                <a:ea typeface="Times New Roman"/>
              </a:rPr>
              <a:t>We</a:t>
            </a:r>
            <a:r>
              <a:rPr lang="cs-CZ" sz="1600" i="1" dirty="0">
                <a:latin typeface="Poor Richard" pitchFamily="18" charset="0"/>
                <a:ea typeface="Times New Roman"/>
              </a:rPr>
              <a:t> </a:t>
            </a:r>
            <a:r>
              <a:rPr lang="cs-CZ" sz="1600" i="1" dirty="0">
                <a:solidFill>
                  <a:srgbClr val="000080"/>
                </a:solidFill>
                <a:latin typeface="Poor Richard" pitchFamily="18" charset="0"/>
                <a:ea typeface="Times New Roman"/>
              </a:rPr>
              <a:t>2._________</a:t>
            </a:r>
            <a:r>
              <a:rPr lang="cs-CZ" sz="1600" i="1" dirty="0">
                <a:latin typeface="Poor Richard" pitchFamily="18" charset="0"/>
                <a:ea typeface="Times New Roman"/>
              </a:rPr>
              <a:t> (</a:t>
            </a:r>
            <a:r>
              <a:rPr lang="cs-CZ" sz="1600" i="1" dirty="0" err="1">
                <a:latin typeface="Poor Richard" pitchFamily="18" charset="0"/>
                <a:ea typeface="Times New Roman"/>
              </a:rPr>
              <a:t>meet</a:t>
            </a:r>
            <a:r>
              <a:rPr lang="cs-CZ" sz="1600" i="1" dirty="0">
                <a:latin typeface="Poor Richard" pitchFamily="18" charset="0"/>
                <a:ea typeface="Times New Roman"/>
              </a:rPr>
              <a:t> ) early in </a:t>
            </a:r>
            <a:r>
              <a:rPr lang="cs-CZ" sz="1600" i="1" dirty="0" err="1">
                <a:latin typeface="Poor Richard" pitchFamily="18" charset="0"/>
                <a:ea typeface="Times New Roman"/>
              </a:rPr>
              <a:t>the</a:t>
            </a:r>
            <a:r>
              <a:rPr lang="cs-CZ" sz="1600" i="1" dirty="0">
                <a:latin typeface="Poor Richard" pitchFamily="18" charset="0"/>
                <a:ea typeface="Times New Roman"/>
              </a:rPr>
              <a:t> </a:t>
            </a:r>
            <a:r>
              <a:rPr lang="cs-CZ" sz="1600" i="1" dirty="0" err="1">
                <a:latin typeface="Poor Richard" pitchFamily="18" charset="0"/>
                <a:ea typeface="Times New Roman"/>
              </a:rPr>
              <a:t>evening</a:t>
            </a:r>
            <a:r>
              <a:rPr lang="cs-CZ" sz="1600" i="1" dirty="0">
                <a:latin typeface="Poor Richard" pitchFamily="18" charset="0"/>
                <a:ea typeface="Times New Roman"/>
              </a:rPr>
              <a:t>.  </a:t>
            </a:r>
            <a:r>
              <a:rPr lang="cs-CZ" sz="1600" i="1" dirty="0">
                <a:solidFill>
                  <a:srgbClr val="000080"/>
                </a:solidFill>
                <a:latin typeface="Poor Richard" pitchFamily="18" charset="0"/>
                <a:ea typeface="Times New Roman"/>
              </a:rPr>
              <a:t>We3. _________</a:t>
            </a:r>
            <a:r>
              <a:rPr lang="cs-CZ" sz="1600" i="1" dirty="0">
                <a:latin typeface="Poor Richard" pitchFamily="18" charset="0"/>
                <a:ea typeface="Times New Roman"/>
              </a:rPr>
              <a:t> ( </a:t>
            </a:r>
            <a:r>
              <a:rPr lang="cs-CZ" sz="1600" i="1" dirty="0" err="1">
                <a:latin typeface="Poor Richard" pitchFamily="18" charset="0"/>
                <a:ea typeface="Times New Roman"/>
              </a:rPr>
              <a:t>spend</a:t>
            </a:r>
            <a:r>
              <a:rPr lang="cs-CZ" sz="1600" i="1" dirty="0">
                <a:latin typeface="Poor Richard" pitchFamily="18" charset="0"/>
                <a:ea typeface="Times New Roman"/>
              </a:rPr>
              <a:t> )  </a:t>
            </a:r>
            <a:r>
              <a:rPr lang="cs-CZ" sz="1600" i="1" dirty="0" err="1">
                <a:latin typeface="Poor Richard" pitchFamily="18" charset="0"/>
                <a:ea typeface="Times New Roman"/>
              </a:rPr>
              <a:t>the</a:t>
            </a:r>
            <a:r>
              <a:rPr lang="cs-CZ" sz="1600" i="1" dirty="0">
                <a:latin typeface="Poor Richard" pitchFamily="18" charset="0"/>
                <a:ea typeface="Times New Roman"/>
              </a:rPr>
              <a:t> </a:t>
            </a:r>
            <a:r>
              <a:rPr lang="cs-CZ" sz="1600" i="1" dirty="0" err="1">
                <a:latin typeface="Poor Richard" pitchFamily="18" charset="0"/>
                <a:ea typeface="Times New Roman"/>
              </a:rPr>
              <a:t>evening</a:t>
            </a:r>
            <a:r>
              <a:rPr lang="cs-CZ" sz="1600" i="1" dirty="0">
                <a:latin typeface="Poor Richard" pitchFamily="18" charset="0"/>
                <a:ea typeface="Times New Roman"/>
              </a:rPr>
              <a:t> </a:t>
            </a:r>
            <a:r>
              <a:rPr lang="cs-CZ" sz="1600" i="1" dirty="0" err="1">
                <a:latin typeface="Poor Richard" pitchFamily="18" charset="0"/>
                <a:ea typeface="Times New Roman"/>
              </a:rPr>
              <a:t>outside</a:t>
            </a:r>
            <a:r>
              <a:rPr lang="cs-CZ" sz="1600" i="1" dirty="0">
                <a:latin typeface="Poor Richard" pitchFamily="18" charset="0"/>
                <a:ea typeface="Times New Roman"/>
              </a:rPr>
              <a:t> </a:t>
            </a:r>
            <a:r>
              <a:rPr lang="cs-CZ" sz="1600" i="1" dirty="0" err="1">
                <a:latin typeface="Poor Richard" pitchFamily="18" charset="0"/>
                <a:ea typeface="Times New Roman"/>
              </a:rPr>
              <a:t>the</a:t>
            </a:r>
            <a:r>
              <a:rPr lang="cs-CZ" sz="1600" i="1" dirty="0">
                <a:latin typeface="Poor Richard" pitchFamily="18" charset="0"/>
                <a:ea typeface="Times New Roman"/>
              </a:rPr>
              <a:t> house. </a:t>
            </a:r>
            <a:r>
              <a:rPr lang="cs-CZ" sz="1600" i="1" dirty="0" err="1">
                <a:latin typeface="Poor Richard" pitchFamily="18" charset="0"/>
                <a:ea typeface="Times New Roman"/>
              </a:rPr>
              <a:t>We</a:t>
            </a:r>
            <a:r>
              <a:rPr lang="cs-CZ" sz="1600" i="1" dirty="0">
                <a:latin typeface="Poor Richard" pitchFamily="18" charset="0"/>
                <a:ea typeface="Times New Roman"/>
              </a:rPr>
              <a:t> </a:t>
            </a:r>
            <a:r>
              <a:rPr lang="cs-CZ" sz="1600" i="1" dirty="0">
                <a:solidFill>
                  <a:srgbClr val="000080"/>
                </a:solidFill>
                <a:latin typeface="Poor Richard" pitchFamily="18" charset="0"/>
                <a:ea typeface="Times New Roman"/>
              </a:rPr>
              <a:t>4._________</a:t>
            </a:r>
            <a:r>
              <a:rPr lang="cs-CZ" sz="1600" i="1" dirty="0">
                <a:latin typeface="Poor Richard" pitchFamily="18" charset="0"/>
                <a:ea typeface="Times New Roman"/>
              </a:rPr>
              <a:t> ( </a:t>
            </a:r>
            <a:r>
              <a:rPr lang="cs-CZ" sz="1600" i="1" dirty="0" err="1">
                <a:latin typeface="Poor Richard" pitchFamily="18" charset="0"/>
                <a:ea typeface="Times New Roman"/>
              </a:rPr>
              <a:t>eat</a:t>
            </a:r>
            <a:r>
              <a:rPr lang="cs-CZ" sz="1600" i="1" dirty="0">
                <a:latin typeface="Poor Richard" pitchFamily="18" charset="0"/>
                <a:ea typeface="Times New Roman"/>
              </a:rPr>
              <a:t> ) </a:t>
            </a:r>
            <a:r>
              <a:rPr lang="cs-CZ" sz="1600" i="1" dirty="0" err="1">
                <a:latin typeface="Poor Richard" pitchFamily="18" charset="0"/>
                <a:ea typeface="Times New Roman"/>
              </a:rPr>
              <a:t>lots</a:t>
            </a:r>
            <a:r>
              <a:rPr lang="cs-CZ" sz="1600" i="1" dirty="0">
                <a:latin typeface="Poor Richard" pitchFamily="18" charset="0"/>
                <a:ea typeface="Times New Roman"/>
              </a:rPr>
              <a:t> </a:t>
            </a:r>
            <a:r>
              <a:rPr lang="cs-CZ" sz="1600" i="1" dirty="0" err="1">
                <a:latin typeface="Poor Richard" pitchFamily="18" charset="0"/>
                <a:ea typeface="Times New Roman"/>
              </a:rPr>
              <a:t>of</a:t>
            </a:r>
            <a:r>
              <a:rPr lang="cs-CZ" sz="1600" i="1" dirty="0">
                <a:latin typeface="Poor Richard" pitchFamily="18" charset="0"/>
                <a:ea typeface="Times New Roman"/>
              </a:rPr>
              <a:t> </a:t>
            </a:r>
            <a:r>
              <a:rPr lang="cs-CZ" sz="1600" i="1" dirty="0" err="1">
                <a:latin typeface="Poor Richard" pitchFamily="18" charset="0"/>
                <a:ea typeface="Times New Roman"/>
              </a:rPr>
              <a:t>sausages</a:t>
            </a:r>
            <a:r>
              <a:rPr lang="cs-CZ" sz="1600" i="1" dirty="0">
                <a:latin typeface="Poor Richard" pitchFamily="18" charset="0"/>
                <a:ea typeface="Times New Roman"/>
              </a:rPr>
              <a:t> and </a:t>
            </a:r>
            <a:r>
              <a:rPr lang="cs-CZ" sz="1600" i="1" dirty="0">
                <a:solidFill>
                  <a:srgbClr val="000080"/>
                </a:solidFill>
                <a:latin typeface="Poor Richard" pitchFamily="18" charset="0"/>
                <a:ea typeface="Times New Roman"/>
              </a:rPr>
              <a:t>5._____________</a:t>
            </a:r>
            <a:r>
              <a:rPr lang="cs-CZ" sz="1600" i="1" dirty="0">
                <a:latin typeface="Poor Richard" pitchFamily="18" charset="0"/>
                <a:ea typeface="Times New Roman"/>
              </a:rPr>
              <a:t> </a:t>
            </a:r>
            <a:r>
              <a:rPr lang="cs-CZ" sz="1600" i="1" dirty="0" smtClean="0">
                <a:latin typeface="Poor Richard" pitchFamily="18" charset="0"/>
                <a:ea typeface="Times New Roman"/>
              </a:rPr>
              <a:t>( </a:t>
            </a:r>
            <a:r>
              <a:rPr lang="cs-CZ" sz="1600" i="1" dirty="0">
                <a:latin typeface="Poor Richard" pitchFamily="18" charset="0"/>
                <a:ea typeface="Times New Roman"/>
              </a:rPr>
              <a:t>drink ) </a:t>
            </a:r>
            <a:r>
              <a:rPr lang="cs-CZ" sz="1600" i="1" dirty="0" err="1">
                <a:latin typeface="Poor Richard" pitchFamily="18" charset="0"/>
                <a:ea typeface="Times New Roman"/>
              </a:rPr>
              <a:t>coke</a:t>
            </a:r>
            <a:r>
              <a:rPr lang="cs-CZ" sz="1600" i="1" dirty="0">
                <a:latin typeface="Poor Richard" pitchFamily="18" charset="0"/>
                <a:ea typeface="Times New Roman"/>
              </a:rPr>
              <a:t> and </a:t>
            </a:r>
            <a:r>
              <a:rPr lang="cs-CZ" sz="1600" i="1" dirty="0" err="1">
                <a:latin typeface="Poor Richard" pitchFamily="18" charset="0"/>
                <a:ea typeface="Times New Roman"/>
              </a:rPr>
              <a:t>juice</a:t>
            </a:r>
            <a:r>
              <a:rPr lang="cs-CZ" sz="1600" i="1" dirty="0">
                <a:latin typeface="Poor Richard" pitchFamily="18" charset="0"/>
                <a:ea typeface="Times New Roman"/>
              </a:rPr>
              <a:t>. </a:t>
            </a:r>
            <a:r>
              <a:rPr lang="cs-CZ" sz="1600" i="1" dirty="0" err="1">
                <a:latin typeface="Poor Richard" pitchFamily="18" charset="0"/>
                <a:ea typeface="Times New Roman"/>
              </a:rPr>
              <a:t>First</a:t>
            </a:r>
            <a:r>
              <a:rPr lang="cs-CZ" sz="1600" i="1" dirty="0">
                <a:latin typeface="Poor Richard" pitchFamily="18" charset="0"/>
                <a:ea typeface="Times New Roman"/>
              </a:rPr>
              <a:t> </a:t>
            </a:r>
            <a:r>
              <a:rPr lang="cs-CZ" sz="1600" i="1" dirty="0" err="1">
                <a:latin typeface="Poor Richard" pitchFamily="18" charset="0"/>
                <a:ea typeface="Times New Roman"/>
              </a:rPr>
              <a:t>we</a:t>
            </a:r>
            <a:r>
              <a:rPr lang="cs-CZ" sz="1600" i="1" dirty="0">
                <a:latin typeface="Poor Richard" pitchFamily="18" charset="0"/>
                <a:ea typeface="Times New Roman"/>
              </a:rPr>
              <a:t> </a:t>
            </a:r>
            <a:r>
              <a:rPr lang="cs-CZ" sz="1600" i="1" dirty="0">
                <a:solidFill>
                  <a:srgbClr val="000080"/>
                </a:solidFill>
                <a:latin typeface="Poor Richard" pitchFamily="18" charset="0"/>
                <a:ea typeface="Times New Roman"/>
              </a:rPr>
              <a:t>6. ____________ </a:t>
            </a:r>
            <a:r>
              <a:rPr lang="cs-CZ" sz="1600" i="1" dirty="0">
                <a:latin typeface="Poor Richard" pitchFamily="18" charset="0"/>
                <a:ea typeface="Times New Roman"/>
              </a:rPr>
              <a:t>( play )  </a:t>
            </a:r>
            <a:r>
              <a:rPr lang="cs-CZ" sz="1600" i="1" dirty="0" err="1">
                <a:latin typeface="Poor Richard" pitchFamily="18" charset="0"/>
                <a:ea typeface="Times New Roman"/>
              </a:rPr>
              <a:t>the</a:t>
            </a:r>
            <a:r>
              <a:rPr lang="cs-CZ" sz="1600" i="1" dirty="0">
                <a:latin typeface="Poor Richard" pitchFamily="18" charset="0"/>
                <a:ea typeface="Times New Roman"/>
              </a:rPr>
              <a:t> </a:t>
            </a:r>
            <a:r>
              <a:rPr lang="cs-CZ" sz="1600" i="1" dirty="0" err="1">
                <a:latin typeface="Poor Richard" pitchFamily="18" charset="0"/>
                <a:ea typeface="Times New Roman"/>
              </a:rPr>
              <a:t>guitar</a:t>
            </a:r>
            <a:r>
              <a:rPr lang="cs-CZ" sz="1600" i="1" dirty="0">
                <a:latin typeface="Poor Richard" pitchFamily="18" charset="0"/>
                <a:ea typeface="Times New Roman"/>
              </a:rPr>
              <a:t> </a:t>
            </a:r>
            <a:r>
              <a:rPr lang="cs-CZ" sz="1600" i="1" dirty="0" smtClean="0">
                <a:latin typeface="Poor Richard" pitchFamily="18" charset="0"/>
                <a:ea typeface="Times New Roman"/>
              </a:rPr>
              <a:t>and </a:t>
            </a:r>
            <a:r>
              <a:rPr lang="cs-CZ" sz="1600" i="1" dirty="0">
                <a:solidFill>
                  <a:srgbClr val="000080"/>
                </a:solidFill>
                <a:latin typeface="Poor Richard" pitchFamily="18" charset="0"/>
                <a:ea typeface="Times New Roman"/>
              </a:rPr>
              <a:t>7. ___________</a:t>
            </a:r>
            <a:r>
              <a:rPr lang="cs-CZ" sz="1600" i="1" dirty="0">
                <a:latin typeface="Poor Richard" pitchFamily="18" charset="0"/>
                <a:ea typeface="Times New Roman"/>
              </a:rPr>
              <a:t> ( </a:t>
            </a:r>
            <a:r>
              <a:rPr lang="cs-CZ" sz="1600" i="1" dirty="0" err="1">
                <a:latin typeface="Poor Richard" pitchFamily="18" charset="0"/>
                <a:ea typeface="Times New Roman"/>
              </a:rPr>
              <a:t>sing</a:t>
            </a:r>
            <a:r>
              <a:rPr lang="cs-CZ" sz="1600" i="1" dirty="0">
                <a:latin typeface="Poor Richard" pitchFamily="18" charset="0"/>
                <a:ea typeface="Times New Roman"/>
              </a:rPr>
              <a:t> ) </a:t>
            </a:r>
            <a:r>
              <a:rPr lang="cs-CZ" sz="1600" i="1" dirty="0" err="1">
                <a:latin typeface="Poor Richard" pitchFamily="18" charset="0"/>
                <a:ea typeface="Times New Roman"/>
              </a:rPr>
              <a:t>songs</a:t>
            </a:r>
            <a:r>
              <a:rPr lang="cs-CZ" sz="1600" i="1" dirty="0">
                <a:latin typeface="Poor Richard" pitchFamily="18" charset="0"/>
                <a:ea typeface="Times New Roman"/>
              </a:rPr>
              <a:t>. </a:t>
            </a:r>
            <a:r>
              <a:rPr lang="cs-CZ" sz="1600" i="1" dirty="0" err="1">
                <a:latin typeface="Poor Richard" pitchFamily="18" charset="0"/>
                <a:ea typeface="Times New Roman"/>
              </a:rPr>
              <a:t>Then</a:t>
            </a:r>
            <a:r>
              <a:rPr lang="cs-CZ" sz="1600" i="1" dirty="0">
                <a:latin typeface="Poor Richard" pitchFamily="18" charset="0"/>
                <a:ea typeface="Times New Roman"/>
              </a:rPr>
              <a:t> </a:t>
            </a:r>
            <a:r>
              <a:rPr lang="cs-CZ" sz="1600" i="1" dirty="0" err="1">
                <a:latin typeface="Poor Richard" pitchFamily="18" charset="0"/>
                <a:ea typeface="Times New Roman"/>
              </a:rPr>
              <a:t>we</a:t>
            </a:r>
            <a:r>
              <a:rPr lang="cs-CZ" sz="1600" i="1" dirty="0">
                <a:latin typeface="Poor Richard" pitchFamily="18" charset="0"/>
                <a:ea typeface="Times New Roman"/>
              </a:rPr>
              <a:t> </a:t>
            </a:r>
            <a:r>
              <a:rPr lang="cs-CZ" sz="1600" i="1" dirty="0">
                <a:solidFill>
                  <a:srgbClr val="000080"/>
                </a:solidFill>
                <a:latin typeface="Poor Richard" pitchFamily="18" charset="0"/>
                <a:ea typeface="Times New Roman"/>
              </a:rPr>
              <a:t>8.______________</a:t>
            </a:r>
            <a:r>
              <a:rPr lang="cs-CZ" sz="1600" i="1" dirty="0">
                <a:latin typeface="Poor Richard" pitchFamily="18" charset="0"/>
                <a:ea typeface="Times New Roman"/>
              </a:rPr>
              <a:t> ( </a:t>
            </a:r>
            <a:r>
              <a:rPr lang="cs-CZ" sz="1600" i="1" dirty="0" err="1">
                <a:latin typeface="Poor Richard" pitchFamily="18" charset="0"/>
                <a:ea typeface="Times New Roman"/>
              </a:rPr>
              <a:t>tell</a:t>
            </a:r>
            <a:r>
              <a:rPr lang="cs-CZ" sz="1600" i="1" dirty="0">
                <a:latin typeface="Poor Richard" pitchFamily="18" charset="0"/>
                <a:ea typeface="Times New Roman"/>
              </a:rPr>
              <a:t> ) </a:t>
            </a:r>
            <a:r>
              <a:rPr lang="cs-CZ" sz="1600" i="1" dirty="0" err="1">
                <a:latin typeface="Poor Richard" pitchFamily="18" charset="0"/>
                <a:ea typeface="Times New Roman"/>
              </a:rPr>
              <a:t>jokes</a:t>
            </a:r>
            <a:r>
              <a:rPr lang="cs-CZ" sz="1600" i="1" dirty="0">
                <a:latin typeface="Poor Richard" pitchFamily="18" charset="0"/>
                <a:ea typeface="Times New Roman"/>
              </a:rPr>
              <a:t>. </a:t>
            </a:r>
            <a:r>
              <a:rPr lang="cs-CZ" sz="1600" i="1" dirty="0" err="1">
                <a:latin typeface="Poor Richard" pitchFamily="18" charset="0"/>
                <a:ea typeface="Times New Roman"/>
              </a:rPr>
              <a:t>We</a:t>
            </a:r>
            <a:r>
              <a:rPr lang="cs-CZ" sz="1600" i="1" dirty="0">
                <a:latin typeface="Poor Richard" pitchFamily="18" charset="0"/>
                <a:ea typeface="Times New Roman"/>
              </a:rPr>
              <a:t> </a:t>
            </a:r>
            <a:r>
              <a:rPr lang="cs-CZ" sz="1600" i="1" dirty="0">
                <a:solidFill>
                  <a:srgbClr val="000080"/>
                </a:solidFill>
                <a:latin typeface="Poor Richard" pitchFamily="18" charset="0"/>
                <a:ea typeface="Times New Roman"/>
              </a:rPr>
              <a:t>9._______________</a:t>
            </a:r>
            <a:r>
              <a:rPr lang="cs-CZ" sz="1600" i="1" dirty="0">
                <a:latin typeface="Poor Richard" pitchFamily="18" charset="0"/>
                <a:ea typeface="Times New Roman"/>
              </a:rPr>
              <a:t> ( </a:t>
            </a:r>
            <a:r>
              <a:rPr lang="cs-CZ" sz="1600" i="1" dirty="0" err="1">
                <a:latin typeface="Poor Richard" pitchFamily="18" charset="0"/>
                <a:ea typeface="Times New Roman"/>
              </a:rPr>
              <a:t>laugh</a:t>
            </a:r>
            <a:r>
              <a:rPr lang="cs-CZ" sz="1600" i="1" dirty="0">
                <a:latin typeface="Poor Richard" pitchFamily="18" charset="0"/>
                <a:ea typeface="Times New Roman"/>
              </a:rPr>
              <a:t> )so much </a:t>
            </a:r>
            <a:r>
              <a:rPr lang="cs-CZ" sz="1600" i="1" dirty="0" err="1">
                <a:latin typeface="Poor Richard" pitchFamily="18" charset="0"/>
                <a:ea typeface="Times New Roman"/>
              </a:rPr>
              <a:t>we</a:t>
            </a:r>
            <a:r>
              <a:rPr lang="cs-CZ" sz="1600" i="1" dirty="0">
                <a:latin typeface="Poor Richard" pitchFamily="18" charset="0"/>
                <a:ea typeface="Times New Roman"/>
              </a:rPr>
              <a:t> </a:t>
            </a:r>
            <a:r>
              <a:rPr lang="cs-CZ" sz="1600" i="1" dirty="0" err="1">
                <a:latin typeface="Poor Richard" pitchFamily="18" charset="0"/>
                <a:ea typeface="Times New Roman"/>
              </a:rPr>
              <a:t>couldn´t</a:t>
            </a:r>
            <a:r>
              <a:rPr lang="cs-CZ" sz="1600" i="1" dirty="0">
                <a:latin typeface="Poor Richard" pitchFamily="18" charset="0"/>
                <a:ea typeface="Times New Roman"/>
              </a:rPr>
              <a:t> stop. </a:t>
            </a:r>
            <a:r>
              <a:rPr lang="cs-CZ" sz="1600" i="1" dirty="0" err="1">
                <a:latin typeface="Poor Richard" pitchFamily="18" charset="0"/>
                <a:ea typeface="Times New Roman"/>
              </a:rPr>
              <a:t>We</a:t>
            </a:r>
            <a:r>
              <a:rPr lang="cs-CZ" sz="1600" i="1" dirty="0">
                <a:latin typeface="Poor Richard" pitchFamily="18" charset="0"/>
                <a:ea typeface="Times New Roman"/>
              </a:rPr>
              <a:t> </a:t>
            </a:r>
            <a:r>
              <a:rPr lang="cs-CZ" sz="1600" i="1" dirty="0">
                <a:solidFill>
                  <a:srgbClr val="000080"/>
                </a:solidFill>
                <a:latin typeface="Poor Richard" pitchFamily="18" charset="0"/>
                <a:ea typeface="Times New Roman"/>
              </a:rPr>
              <a:t>10.____________</a:t>
            </a:r>
            <a:r>
              <a:rPr lang="cs-CZ" sz="1600" i="1" dirty="0">
                <a:latin typeface="Poor Richard" pitchFamily="18" charset="0"/>
                <a:ea typeface="Times New Roman"/>
              </a:rPr>
              <a:t>(</a:t>
            </a:r>
            <a:r>
              <a:rPr lang="cs-CZ" sz="1600" i="1" dirty="0" err="1">
                <a:latin typeface="Poor Richard" pitchFamily="18" charset="0"/>
                <a:ea typeface="Times New Roman"/>
              </a:rPr>
              <a:t>read</a:t>
            </a:r>
            <a:r>
              <a:rPr lang="cs-CZ" sz="1600" i="1" dirty="0">
                <a:latin typeface="Poor Richard" pitchFamily="18" charset="0"/>
                <a:ea typeface="Times New Roman"/>
              </a:rPr>
              <a:t>)  a </a:t>
            </a:r>
            <a:r>
              <a:rPr lang="cs-CZ" sz="1600" i="1" dirty="0" err="1">
                <a:latin typeface="Poor Richard" pitchFamily="18" charset="0"/>
                <a:ea typeface="Times New Roman"/>
              </a:rPr>
              <a:t>ghost</a:t>
            </a:r>
            <a:r>
              <a:rPr lang="cs-CZ" sz="1600" i="1" dirty="0">
                <a:latin typeface="Poor Richard" pitchFamily="18" charset="0"/>
                <a:ea typeface="Times New Roman"/>
              </a:rPr>
              <a:t> story </a:t>
            </a:r>
            <a:r>
              <a:rPr lang="cs-CZ" sz="1600" i="1" dirty="0" err="1">
                <a:latin typeface="Poor Richard" pitchFamily="18" charset="0"/>
                <a:ea typeface="Times New Roman"/>
              </a:rPr>
              <a:t>before</a:t>
            </a:r>
            <a:r>
              <a:rPr lang="cs-CZ" sz="1600" i="1" dirty="0">
                <a:latin typeface="Poor Richard" pitchFamily="18" charset="0"/>
                <a:ea typeface="Times New Roman"/>
              </a:rPr>
              <a:t>  </a:t>
            </a:r>
            <a:r>
              <a:rPr lang="cs-CZ" sz="1600" i="1" dirty="0" err="1">
                <a:latin typeface="Poor Richard" pitchFamily="18" charset="0"/>
                <a:ea typeface="Times New Roman"/>
              </a:rPr>
              <a:t>we</a:t>
            </a:r>
            <a:r>
              <a:rPr lang="cs-CZ" sz="1600" i="1" dirty="0">
                <a:latin typeface="Poor Richard" pitchFamily="18" charset="0"/>
                <a:ea typeface="Times New Roman"/>
              </a:rPr>
              <a:t> </a:t>
            </a:r>
            <a:r>
              <a:rPr lang="cs-CZ" sz="1600" i="1" dirty="0">
                <a:solidFill>
                  <a:srgbClr val="000080"/>
                </a:solidFill>
                <a:latin typeface="Poor Richard" pitchFamily="18" charset="0"/>
                <a:ea typeface="Times New Roman"/>
              </a:rPr>
              <a:t>11.______________</a:t>
            </a:r>
            <a:r>
              <a:rPr lang="cs-CZ" sz="1600" i="1" dirty="0">
                <a:latin typeface="Poor Richard" pitchFamily="18" charset="0"/>
                <a:ea typeface="Times New Roman"/>
              </a:rPr>
              <a:t> ( go ) to </a:t>
            </a:r>
            <a:r>
              <a:rPr lang="cs-CZ" sz="1600" i="1" dirty="0" err="1">
                <a:latin typeface="Poor Richard" pitchFamily="18" charset="0"/>
                <a:ea typeface="Times New Roman"/>
              </a:rPr>
              <a:t>bed</a:t>
            </a:r>
            <a:r>
              <a:rPr lang="cs-CZ" sz="1600" i="1" dirty="0">
                <a:latin typeface="Poor Richard" pitchFamily="18" charset="0"/>
                <a:ea typeface="Times New Roman"/>
              </a:rPr>
              <a:t>.</a:t>
            </a:r>
            <a:endParaRPr lang="cs-CZ" sz="1600" dirty="0">
              <a:latin typeface="Poor Richard" pitchFamily="18" charset="0"/>
              <a:ea typeface="Times New Roman"/>
            </a:endParaRPr>
          </a:p>
          <a:p>
            <a:pPr algn="just">
              <a:spcAft>
                <a:spcPts val="0"/>
              </a:spcAft>
            </a:pPr>
            <a:r>
              <a:rPr lang="cs-CZ" sz="1600" i="1" dirty="0">
                <a:latin typeface="Poor Richard" pitchFamily="18" charset="0"/>
                <a:ea typeface="Times New Roman"/>
              </a:rPr>
              <a:t>       </a:t>
            </a:r>
            <a:r>
              <a:rPr lang="cs-CZ" sz="1600" i="1" dirty="0" err="1">
                <a:latin typeface="Poor Richard" pitchFamily="18" charset="0"/>
                <a:ea typeface="Times New Roman"/>
              </a:rPr>
              <a:t>We</a:t>
            </a:r>
            <a:r>
              <a:rPr lang="cs-CZ" sz="1600" i="1" dirty="0">
                <a:latin typeface="Poor Richard" pitchFamily="18" charset="0"/>
                <a:ea typeface="Times New Roman"/>
              </a:rPr>
              <a:t> </a:t>
            </a:r>
            <a:r>
              <a:rPr lang="cs-CZ" sz="1600" i="1" dirty="0">
                <a:solidFill>
                  <a:srgbClr val="000080"/>
                </a:solidFill>
                <a:latin typeface="Poor Richard" pitchFamily="18" charset="0"/>
                <a:ea typeface="Times New Roman"/>
              </a:rPr>
              <a:t>12._____________</a:t>
            </a:r>
            <a:r>
              <a:rPr lang="cs-CZ" sz="1600" i="1" dirty="0">
                <a:latin typeface="Poor Richard" pitchFamily="18" charset="0"/>
                <a:ea typeface="Times New Roman"/>
              </a:rPr>
              <a:t> ( </a:t>
            </a:r>
            <a:r>
              <a:rPr lang="cs-CZ" sz="1600" i="1" dirty="0" err="1">
                <a:latin typeface="Poor Richard" pitchFamily="18" charset="0"/>
                <a:ea typeface="Times New Roman"/>
              </a:rPr>
              <a:t>sleep</a:t>
            </a:r>
            <a:r>
              <a:rPr lang="cs-CZ" sz="1600" i="1" dirty="0">
                <a:latin typeface="Poor Richard" pitchFamily="18" charset="0"/>
                <a:ea typeface="Times New Roman"/>
              </a:rPr>
              <a:t> ) in </a:t>
            </a:r>
            <a:r>
              <a:rPr lang="cs-CZ" sz="1600" i="1" dirty="0" err="1">
                <a:latin typeface="Poor Richard" pitchFamily="18" charset="0"/>
                <a:ea typeface="Times New Roman"/>
              </a:rPr>
              <a:t>the</a:t>
            </a:r>
            <a:r>
              <a:rPr lang="cs-CZ" sz="1600" i="1" dirty="0">
                <a:latin typeface="Poor Richard" pitchFamily="18" charset="0"/>
                <a:ea typeface="Times New Roman"/>
              </a:rPr>
              <a:t> garden and my </a:t>
            </a:r>
            <a:r>
              <a:rPr lang="cs-CZ" sz="1600" i="1" dirty="0" err="1">
                <a:latin typeface="Poor Richard" pitchFamily="18" charset="0"/>
                <a:ea typeface="Times New Roman"/>
              </a:rPr>
              <a:t>brother</a:t>
            </a:r>
            <a:r>
              <a:rPr lang="cs-CZ" sz="1600" i="1" dirty="0">
                <a:latin typeface="Poor Richard" pitchFamily="18" charset="0"/>
                <a:ea typeface="Times New Roman"/>
              </a:rPr>
              <a:t>  in </a:t>
            </a:r>
            <a:r>
              <a:rPr lang="cs-CZ" sz="1600" i="1" dirty="0" err="1">
                <a:latin typeface="Poor Richard" pitchFamily="18" charset="0"/>
                <a:ea typeface="Times New Roman"/>
              </a:rPr>
              <a:t>the</a:t>
            </a:r>
            <a:r>
              <a:rPr lang="cs-CZ" sz="1600" i="1" dirty="0">
                <a:latin typeface="Poor Richard" pitchFamily="18" charset="0"/>
                <a:ea typeface="Times New Roman"/>
              </a:rPr>
              <a:t> </a:t>
            </a:r>
            <a:r>
              <a:rPr lang="cs-CZ" sz="1600" i="1" dirty="0" err="1">
                <a:latin typeface="Poor Richard" pitchFamily="18" charset="0"/>
                <a:ea typeface="Times New Roman"/>
              </a:rPr>
              <a:t>tree</a:t>
            </a:r>
            <a:r>
              <a:rPr lang="cs-CZ" sz="1600" i="1" dirty="0">
                <a:latin typeface="Poor Richard" pitchFamily="18" charset="0"/>
                <a:ea typeface="Times New Roman"/>
              </a:rPr>
              <a:t>. He </a:t>
            </a:r>
            <a:r>
              <a:rPr lang="cs-CZ" sz="1600" i="1" dirty="0">
                <a:solidFill>
                  <a:srgbClr val="000080"/>
                </a:solidFill>
                <a:latin typeface="Poor Richard" pitchFamily="18" charset="0"/>
                <a:ea typeface="Times New Roman"/>
              </a:rPr>
              <a:t>13.______________</a:t>
            </a:r>
            <a:r>
              <a:rPr lang="cs-CZ" sz="1600" i="1" dirty="0">
                <a:latin typeface="Poor Richard" pitchFamily="18" charset="0"/>
                <a:ea typeface="Times New Roman"/>
              </a:rPr>
              <a:t> ( </a:t>
            </a:r>
            <a:r>
              <a:rPr lang="cs-CZ" sz="1600" i="1" dirty="0" err="1">
                <a:latin typeface="Poor Richard" pitchFamily="18" charset="0"/>
                <a:ea typeface="Times New Roman"/>
              </a:rPr>
              <a:t>fall</a:t>
            </a:r>
            <a:r>
              <a:rPr lang="cs-CZ" sz="1600" i="1" dirty="0">
                <a:latin typeface="Poor Richard" pitchFamily="18" charset="0"/>
                <a:ea typeface="Times New Roman"/>
              </a:rPr>
              <a:t> ) </a:t>
            </a:r>
            <a:r>
              <a:rPr lang="cs-CZ" sz="1600" i="1" dirty="0" err="1">
                <a:latin typeface="Poor Richard" pitchFamily="18" charset="0"/>
                <a:ea typeface="Times New Roman"/>
              </a:rPr>
              <a:t>off</a:t>
            </a:r>
            <a:r>
              <a:rPr lang="cs-CZ" sz="1600" i="1" dirty="0">
                <a:latin typeface="Poor Richard" pitchFamily="18" charset="0"/>
                <a:ea typeface="Times New Roman"/>
              </a:rPr>
              <a:t> </a:t>
            </a:r>
            <a:r>
              <a:rPr lang="cs-CZ" sz="1600" i="1" dirty="0" err="1">
                <a:latin typeface="Poor Richard" pitchFamily="18" charset="0"/>
                <a:ea typeface="Times New Roman"/>
              </a:rPr>
              <a:t>the</a:t>
            </a:r>
            <a:r>
              <a:rPr lang="cs-CZ" sz="1600" i="1" dirty="0">
                <a:latin typeface="Poor Richard" pitchFamily="18" charset="0"/>
                <a:ea typeface="Times New Roman"/>
              </a:rPr>
              <a:t> </a:t>
            </a:r>
            <a:r>
              <a:rPr lang="cs-CZ" sz="1600" i="1" dirty="0" err="1">
                <a:latin typeface="Poor Richard" pitchFamily="18" charset="0"/>
                <a:ea typeface="Times New Roman"/>
              </a:rPr>
              <a:t>tree</a:t>
            </a:r>
            <a:r>
              <a:rPr lang="cs-CZ" sz="1600" i="1" dirty="0">
                <a:latin typeface="Poor Richard" pitchFamily="18" charset="0"/>
                <a:ea typeface="Times New Roman"/>
              </a:rPr>
              <a:t> and </a:t>
            </a:r>
            <a:r>
              <a:rPr lang="cs-CZ" sz="1600" i="1" dirty="0" err="1">
                <a:latin typeface="Poor Richard" pitchFamily="18" charset="0"/>
                <a:ea typeface="Times New Roman"/>
              </a:rPr>
              <a:t>we</a:t>
            </a:r>
            <a:r>
              <a:rPr lang="cs-CZ" sz="1600" i="1" dirty="0">
                <a:latin typeface="Poor Richard" pitchFamily="18" charset="0"/>
                <a:ea typeface="Times New Roman"/>
              </a:rPr>
              <a:t> </a:t>
            </a:r>
            <a:r>
              <a:rPr lang="cs-CZ" sz="1600" i="1" dirty="0" err="1">
                <a:latin typeface="Poor Richard" pitchFamily="18" charset="0"/>
                <a:ea typeface="Times New Roman"/>
              </a:rPr>
              <a:t>all</a:t>
            </a:r>
            <a:r>
              <a:rPr lang="cs-CZ" sz="1600" i="1" dirty="0">
                <a:latin typeface="Poor Richard" pitchFamily="18" charset="0"/>
                <a:ea typeface="Times New Roman"/>
              </a:rPr>
              <a:t> </a:t>
            </a:r>
            <a:r>
              <a:rPr lang="cs-CZ" sz="1600" i="1" dirty="0">
                <a:solidFill>
                  <a:srgbClr val="000080"/>
                </a:solidFill>
                <a:latin typeface="Poor Richard" pitchFamily="18" charset="0"/>
                <a:ea typeface="Times New Roman"/>
              </a:rPr>
              <a:t>14._____________</a:t>
            </a:r>
            <a:r>
              <a:rPr lang="cs-CZ" sz="1600" i="1" dirty="0">
                <a:latin typeface="Poor Richard" pitchFamily="18" charset="0"/>
                <a:ea typeface="Times New Roman"/>
              </a:rPr>
              <a:t> ( </a:t>
            </a:r>
            <a:r>
              <a:rPr lang="cs-CZ" sz="1600" i="1" dirty="0" err="1">
                <a:latin typeface="Poor Richard" pitchFamily="18" charset="0"/>
                <a:ea typeface="Times New Roman"/>
              </a:rPr>
              <a:t>think</a:t>
            </a:r>
            <a:r>
              <a:rPr lang="cs-CZ" sz="1600" i="1" dirty="0">
                <a:latin typeface="Poor Richard" pitchFamily="18" charset="0"/>
                <a:ea typeface="Times New Roman"/>
              </a:rPr>
              <a:t> ) </a:t>
            </a:r>
            <a:r>
              <a:rPr lang="cs-CZ" sz="1600" i="1" dirty="0" err="1">
                <a:latin typeface="Poor Richard" pitchFamily="18" charset="0"/>
                <a:ea typeface="Times New Roman"/>
              </a:rPr>
              <a:t>it</a:t>
            </a:r>
            <a:r>
              <a:rPr lang="cs-CZ" sz="1600" i="1" dirty="0">
                <a:latin typeface="Poor Richard" pitchFamily="18" charset="0"/>
                <a:ea typeface="Times New Roman"/>
              </a:rPr>
              <a:t>  </a:t>
            </a:r>
            <a:r>
              <a:rPr lang="cs-CZ" sz="1600" i="1" dirty="0">
                <a:solidFill>
                  <a:srgbClr val="000080"/>
                </a:solidFill>
                <a:latin typeface="Poor Richard" pitchFamily="18" charset="0"/>
                <a:ea typeface="Times New Roman"/>
              </a:rPr>
              <a:t>15.____________</a:t>
            </a:r>
            <a:r>
              <a:rPr lang="cs-CZ" sz="1600" i="1" dirty="0">
                <a:latin typeface="Poor Richard" pitchFamily="18" charset="0"/>
                <a:ea typeface="Times New Roman"/>
              </a:rPr>
              <a:t> ( </a:t>
            </a:r>
            <a:r>
              <a:rPr lang="cs-CZ" sz="1600" i="1" dirty="0" err="1">
                <a:latin typeface="Poor Richard" pitchFamily="18" charset="0"/>
                <a:ea typeface="Times New Roman"/>
              </a:rPr>
              <a:t>be</a:t>
            </a:r>
            <a:r>
              <a:rPr lang="cs-CZ" sz="1600" i="1" dirty="0">
                <a:latin typeface="Poor Richard" pitchFamily="18" charset="0"/>
                <a:ea typeface="Times New Roman"/>
              </a:rPr>
              <a:t> ) a </a:t>
            </a:r>
            <a:r>
              <a:rPr lang="cs-CZ" sz="1600" i="1" dirty="0" err="1">
                <a:latin typeface="Poor Richard" pitchFamily="18" charset="0"/>
                <a:ea typeface="Times New Roman"/>
              </a:rPr>
              <a:t>ghost</a:t>
            </a:r>
            <a:r>
              <a:rPr lang="cs-CZ" sz="1600" i="1" dirty="0">
                <a:latin typeface="Poor Richard" pitchFamily="18" charset="0"/>
                <a:ea typeface="Times New Roman"/>
              </a:rPr>
              <a:t>. </a:t>
            </a:r>
            <a:r>
              <a:rPr lang="cs-CZ" sz="1600" i="1" dirty="0" err="1">
                <a:latin typeface="Poor Richard" pitchFamily="18" charset="0"/>
                <a:ea typeface="Times New Roman"/>
              </a:rPr>
              <a:t>We</a:t>
            </a:r>
            <a:r>
              <a:rPr lang="cs-CZ" sz="1600" i="1" dirty="0">
                <a:latin typeface="Poor Richard" pitchFamily="18" charset="0"/>
                <a:ea typeface="Times New Roman"/>
              </a:rPr>
              <a:t> </a:t>
            </a:r>
            <a:r>
              <a:rPr lang="cs-CZ" sz="1600" i="1" dirty="0">
                <a:solidFill>
                  <a:srgbClr val="000080"/>
                </a:solidFill>
                <a:latin typeface="Poor Richard" pitchFamily="18" charset="0"/>
                <a:ea typeface="Times New Roman"/>
              </a:rPr>
              <a:t>16._____________</a:t>
            </a:r>
            <a:r>
              <a:rPr lang="cs-CZ" sz="1600" i="1" dirty="0">
                <a:latin typeface="Poor Richard" pitchFamily="18" charset="0"/>
                <a:ea typeface="Times New Roman"/>
              </a:rPr>
              <a:t> ( </a:t>
            </a:r>
            <a:r>
              <a:rPr lang="cs-CZ" sz="1600" i="1" dirty="0" err="1">
                <a:latin typeface="Poor Richard" pitchFamily="18" charset="0"/>
                <a:ea typeface="Times New Roman"/>
              </a:rPr>
              <a:t>walk</a:t>
            </a:r>
            <a:r>
              <a:rPr lang="cs-CZ" sz="1600" i="1" dirty="0">
                <a:latin typeface="Poor Richard" pitchFamily="18" charset="0"/>
                <a:ea typeface="Times New Roman"/>
              </a:rPr>
              <a:t> ) </a:t>
            </a:r>
            <a:r>
              <a:rPr lang="cs-CZ" sz="1600" i="1" dirty="0" err="1">
                <a:latin typeface="Poor Richard" pitchFamily="18" charset="0"/>
                <a:ea typeface="Times New Roman"/>
              </a:rPr>
              <a:t>round</a:t>
            </a:r>
            <a:r>
              <a:rPr lang="cs-CZ" sz="1600" i="1" dirty="0">
                <a:latin typeface="Poor Richard" pitchFamily="18" charset="0"/>
                <a:ea typeface="Times New Roman"/>
              </a:rPr>
              <a:t> </a:t>
            </a:r>
            <a:r>
              <a:rPr lang="cs-CZ" sz="1600" i="1" dirty="0" err="1">
                <a:latin typeface="Poor Richard" pitchFamily="18" charset="0"/>
                <a:ea typeface="Times New Roman"/>
              </a:rPr>
              <a:t>the</a:t>
            </a:r>
            <a:r>
              <a:rPr lang="cs-CZ" sz="1600" i="1" dirty="0">
                <a:latin typeface="Poor Richard" pitchFamily="18" charset="0"/>
                <a:ea typeface="Times New Roman"/>
              </a:rPr>
              <a:t> house. At last  </a:t>
            </a:r>
            <a:r>
              <a:rPr lang="cs-CZ" sz="1600" i="1" dirty="0" err="1">
                <a:latin typeface="Poor Richard" pitchFamily="18" charset="0"/>
                <a:ea typeface="Times New Roman"/>
              </a:rPr>
              <a:t>we</a:t>
            </a:r>
            <a:r>
              <a:rPr lang="cs-CZ" sz="1600" i="1" dirty="0">
                <a:latin typeface="Poor Richard" pitchFamily="18" charset="0"/>
                <a:ea typeface="Times New Roman"/>
              </a:rPr>
              <a:t> </a:t>
            </a:r>
            <a:r>
              <a:rPr lang="cs-CZ" sz="1600" i="1" dirty="0">
                <a:solidFill>
                  <a:srgbClr val="000080"/>
                </a:solidFill>
                <a:latin typeface="Poor Richard" pitchFamily="18" charset="0"/>
                <a:ea typeface="Times New Roman"/>
              </a:rPr>
              <a:t>17.______________</a:t>
            </a:r>
            <a:r>
              <a:rPr lang="cs-CZ" sz="1600" i="1" dirty="0">
                <a:latin typeface="Poor Richard" pitchFamily="18" charset="0"/>
                <a:ea typeface="Times New Roman"/>
              </a:rPr>
              <a:t> ( </a:t>
            </a:r>
            <a:r>
              <a:rPr lang="cs-CZ" sz="1600" i="1" dirty="0" err="1">
                <a:latin typeface="Poor Richard" pitchFamily="18" charset="0"/>
                <a:ea typeface="Times New Roman"/>
              </a:rPr>
              <a:t>find</a:t>
            </a:r>
            <a:r>
              <a:rPr lang="cs-CZ" sz="1600" i="1" dirty="0">
                <a:latin typeface="Poor Richard" pitchFamily="18" charset="0"/>
                <a:ea typeface="Times New Roman"/>
              </a:rPr>
              <a:t> )  Bob </a:t>
            </a:r>
            <a:r>
              <a:rPr lang="cs-CZ" sz="1600" i="1" dirty="0" err="1">
                <a:latin typeface="Poor Richard" pitchFamily="18" charset="0"/>
                <a:ea typeface="Times New Roman"/>
              </a:rPr>
              <a:t>under</a:t>
            </a:r>
            <a:r>
              <a:rPr lang="cs-CZ" sz="1600" i="1" dirty="0">
                <a:latin typeface="Poor Richard" pitchFamily="18" charset="0"/>
                <a:ea typeface="Times New Roman"/>
              </a:rPr>
              <a:t> </a:t>
            </a:r>
            <a:r>
              <a:rPr lang="cs-CZ" sz="1600" i="1" dirty="0" err="1">
                <a:latin typeface="Poor Richard" pitchFamily="18" charset="0"/>
                <a:ea typeface="Times New Roman"/>
              </a:rPr>
              <a:t>the</a:t>
            </a:r>
            <a:r>
              <a:rPr lang="cs-CZ" sz="1600" i="1" dirty="0">
                <a:latin typeface="Poor Richard" pitchFamily="18" charset="0"/>
                <a:ea typeface="Times New Roman"/>
              </a:rPr>
              <a:t> </a:t>
            </a:r>
            <a:r>
              <a:rPr lang="cs-CZ" sz="1600" i="1" dirty="0" err="1">
                <a:latin typeface="Poor Richard" pitchFamily="18" charset="0"/>
                <a:ea typeface="Times New Roman"/>
              </a:rPr>
              <a:t>tree</a:t>
            </a:r>
            <a:r>
              <a:rPr lang="cs-CZ" sz="1600" i="1" dirty="0">
                <a:latin typeface="Poor Richard" pitchFamily="18" charset="0"/>
                <a:ea typeface="Times New Roman"/>
              </a:rPr>
              <a:t>. He </a:t>
            </a:r>
            <a:r>
              <a:rPr lang="cs-CZ" sz="1600" i="1" dirty="0">
                <a:solidFill>
                  <a:srgbClr val="000080"/>
                </a:solidFill>
                <a:latin typeface="Poor Richard" pitchFamily="18" charset="0"/>
                <a:ea typeface="Times New Roman"/>
              </a:rPr>
              <a:t>18.____________</a:t>
            </a:r>
            <a:r>
              <a:rPr lang="cs-CZ" sz="1600" i="1" dirty="0">
                <a:latin typeface="Poor Richard" pitchFamily="18" charset="0"/>
                <a:ea typeface="Times New Roman"/>
              </a:rPr>
              <a:t> (</a:t>
            </a:r>
            <a:r>
              <a:rPr lang="cs-CZ" sz="1600" i="1" dirty="0" err="1">
                <a:latin typeface="Poor Richard" pitchFamily="18" charset="0"/>
                <a:ea typeface="Times New Roman"/>
              </a:rPr>
              <a:t>cut</a:t>
            </a:r>
            <a:r>
              <a:rPr lang="cs-CZ" sz="1600" i="1" dirty="0">
                <a:latin typeface="Poor Richard" pitchFamily="18" charset="0"/>
                <a:ea typeface="Times New Roman"/>
              </a:rPr>
              <a:t> ) his </a:t>
            </a:r>
            <a:r>
              <a:rPr lang="cs-CZ" sz="1600" i="1" dirty="0" err="1">
                <a:latin typeface="Poor Richard" pitchFamily="18" charset="0"/>
                <a:ea typeface="Times New Roman"/>
              </a:rPr>
              <a:t>hands</a:t>
            </a:r>
            <a:r>
              <a:rPr lang="cs-CZ" sz="1600" i="1" dirty="0">
                <a:latin typeface="Poor Richard" pitchFamily="18" charset="0"/>
                <a:ea typeface="Times New Roman"/>
              </a:rPr>
              <a:t> so </a:t>
            </a:r>
            <a:r>
              <a:rPr lang="cs-CZ" sz="1600" i="1" dirty="0" err="1">
                <a:latin typeface="Poor Richard" pitchFamily="18" charset="0"/>
                <a:ea typeface="Times New Roman"/>
              </a:rPr>
              <a:t>we</a:t>
            </a:r>
            <a:r>
              <a:rPr lang="cs-CZ" sz="1600" i="1" dirty="0">
                <a:latin typeface="Poor Richard" pitchFamily="18" charset="0"/>
                <a:ea typeface="Times New Roman"/>
              </a:rPr>
              <a:t> </a:t>
            </a:r>
            <a:r>
              <a:rPr lang="cs-CZ" sz="1600" i="1" dirty="0">
                <a:solidFill>
                  <a:srgbClr val="000080"/>
                </a:solidFill>
                <a:latin typeface="Poor Richard" pitchFamily="18" charset="0"/>
                <a:ea typeface="Times New Roman"/>
              </a:rPr>
              <a:t>19.____________</a:t>
            </a:r>
            <a:r>
              <a:rPr lang="cs-CZ" sz="1600" i="1" dirty="0">
                <a:latin typeface="Poor Richard" pitchFamily="18" charset="0"/>
                <a:ea typeface="Times New Roman"/>
              </a:rPr>
              <a:t> ( </a:t>
            </a:r>
            <a:r>
              <a:rPr lang="cs-CZ" sz="1600" i="1" dirty="0" err="1">
                <a:latin typeface="Poor Richard" pitchFamily="18" charset="0"/>
                <a:ea typeface="Times New Roman"/>
              </a:rPr>
              <a:t>wake</a:t>
            </a:r>
            <a:r>
              <a:rPr lang="cs-CZ" sz="1600" i="1" dirty="0">
                <a:latin typeface="Poor Richard" pitchFamily="18" charset="0"/>
                <a:ea typeface="Times New Roman"/>
              </a:rPr>
              <a:t> ) </a:t>
            </a:r>
            <a:r>
              <a:rPr lang="cs-CZ" sz="1600" i="1" dirty="0" err="1">
                <a:latin typeface="Poor Richard" pitchFamily="18" charset="0"/>
                <a:ea typeface="Times New Roman"/>
              </a:rPr>
              <a:t>our</a:t>
            </a:r>
            <a:r>
              <a:rPr lang="cs-CZ" sz="1600" i="1" dirty="0">
                <a:latin typeface="Poor Richard" pitchFamily="18" charset="0"/>
                <a:ea typeface="Times New Roman"/>
              </a:rPr>
              <a:t> </a:t>
            </a:r>
            <a:r>
              <a:rPr lang="cs-CZ" sz="1600" i="1" dirty="0" err="1">
                <a:latin typeface="Poor Richard" pitchFamily="18" charset="0"/>
                <a:ea typeface="Times New Roman"/>
              </a:rPr>
              <a:t>dad</a:t>
            </a:r>
            <a:r>
              <a:rPr lang="cs-CZ" sz="1600" i="1" dirty="0">
                <a:latin typeface="Poor Richard" pitchFamily="18" charset="0"/>
                <a:ea typeface="Times New Roman"/>
              </a:rPr>
              <a:t> and he </a:t>
            </a:r>
            <a:r>
              <a:rPr lang="cs-CZ" sz="1600" i="1" dirty="0">
                <a:solidFill>
                  <a:srgbClr val="000080"/>
                </a:solidFill>
                <a:latin typeface="Poor Richard" pitchFamily="18" charset="0"/>
                <a:ea typeface="Times New Roman"/>
              </a:rPr>
              <a:t>20.____________</a:t>
            </a:r>
            <a:r>
              <a:rPr lang="cs-CZ" sz="1600" i="1" dirty="0">
                <a:latin typeface="Poor Richard" pitchFamily="18" charset="0"/>
                <a:ea typeface="Times New Roman"/>
              </a:rPr>
              <a:t> (</a:t>
            </a:r>
            <a:r>
              <a:rPr lang="cs-CZ" sz="1600" i="1" dirty="0" err="1">
                <a:latin typeface="Poor Richard" pitchFamily="18" charset="0"/>
                <a:ea typeface="Times New Roman"/>
              </a:rPr>
              <a:t>take</a:t>
            </a:r>
            <a:r>
              <a:rPr lang="cs-CZ" sz="1600" i="1" dirty="0">
                <a:latin typeface="Poor Richard" pitchFamily="18" charset="0"/>
                <a:ea typeface="Times New Roman"/>
              </a:rPr>
              <a:t> ) </a:t>
            </a:r>
            <a:r>
              <a:rPr lang="cs-CZ" sz="1600" i="1" dirty="0" err="1">
                <a:latin typeface="Poor Richard" pitchFamily="18" charset="0"/>
                <a:ea typeface="Times New Roman"/>
              </a:rPr>
              <a:t>him</a:t>
            </a:r>
            <a:r>
              <a:rPr lang="cs-CZ" sz="1600" i="1" dirty="0">
                <a:latin typeface="Poor Richard" pitchFamily="18" charset="0"/>
                <a:ea typeface="Times New Roman"/>
              </a:rPr>
              <a:t> to </a:t>
            </a:r>
            <a:r>
              <a:rPr lang="cs-CZ" sz="1600" i="1" dirty="0" err="1">
                <a:latin typeface="Poor Richard" pitchFamily="18" charset="0"/>
                <a:ea typeface="Times New Roman"/>
              </a:rPr>
              <a:t>the</a:t>
            </a:r>
            <a:r>
              <a:rPr lang="cs-CZ" sz="1600" i="1" dirty="0">
                <a:latin typeface="Poor Richard" pitchFamily="18" charset="0"/>
                <a:ea typeface="Times New Roman"/>
              </a:rPr>
              <a:t> </a:t>
            </a:r>
            <a:r>
              <a:rPr lang="cs-CZ" sz="1600" i="1" dirty="0" err="1">
                <a:latin typeface="Poor Richard" pitchFamily="18" charset="0"/>
                <a:ea typeface="Times New Roman"/>
              </a:rPr>
              <a:t>doctor´s</a:t>
            </a:r>
            <a:r>
              <a:rPr lang="cs-CZ" sz="1600" i="1" dirty="0">
                <a:latin typeface="Poor Richard" pitchFamily="18" charset="0"/>
                <a:ea typeface="Times New Roman"/>
              </a:rPr>
              <a:t>.</a:t>
            </a:r>
            <a:endParaRPr lang="cs-CZ" sz="1600" dirty="0">
              <a:latin typeface="Poor Richard" pitchFamily="18" charset="0"/>
              <a:ea typeface="Times New Roman"/>
            </a:endParaRPr>
          </a:p>
          <a:p>
            <a:pPr algn="just">
              <a:spcAft>
                <a:spcPts val="0"/>
              </a:spcAft>
            </a:pPr>
            <a:r>
              <a:rPr lang="cs-CZ" sz="1600" i="1" dirty="0" smtClean="0">
                <a:latin typeface="Poor Richard" pitchFamily="18" charset="0"/>
                <a:ea typeface="Times New Roman"/>
              </a:rPr>
              <a:t>                                              Love, </a:t>
            </a:r>
          </a:p>
          <a:p>
            <a:pPr algn="just">
              <a:spcAft>
                <a:spcPts val="0"/>
              </a:spcAft>
            </a:pPr>
            <a:r>
              <a:rPr lang="cs-CZ" sz="1600" i="1" dirty="0">
                <a:latin typeface="Poor Richard" pitchFamily="18" charset="0"/>
                <a:ea typeface="Times New Roman"/>
              </a:rPr>
              <a:t> </a:t>
            </a:r>
            <a:r>
              <a:rPr lang="cs-CZ" sz="1600" i="1" dirty="0" smtClean="0">
                <a:latin typeface="Poor Richard" pitchFamily="18" charset="0"/>
                <a:ea typeface="Times New Roman"/>
              </a:rPr>
              <a:t>                                                            Jane</a:t>
            </a:r>
          </a:p>
          <a:p>
            <a:pPr algn="just">
              <a:spcAft>
                <a:spcPts val="0"/>
              </a:spcAft>
            </a:pPr>
            <a:r>
              <a:rPr lang="cs-CZ" sz="1800" i="1" dirty="0">
                <a:latin typeface="Verdana"/>
                <a:ea typeface="Times New Roman"/>
              </a:rPr>
              <a:t> </a:t>
            </a:r>
            <a:r>
              <a:rPr lang="cs-CZ" sz="1800" i="1" dirty="0" smtClean="0">
                <a:latin typeface="Verdana"/>
                <a:ea typeface="Times New Roman"/>
              </a:rPr>
              <a:t>                                                             </a:t>
            </a:r>
            <a:endParaRPr lang="cs-CZ" sz="1800" dirty="0"/>
          </a:p>
        </p:txBody>
      </p:sp>
    </p:spTree>
    <p:extLst>
      <p:ext uri="{BB962C8B-B14F-4D97-AF65-F5344CB8AC3E}">
        <p14:creationId xmlns:p14="http://schemas.microsoft.com/office/powerpoint/2010/main" val="32019176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>
              <a:spcAft>
                <a:spcPts val="0"/>
              </a:spcAft>
            </a:pPr>
            <a:r>
              <a:rPr lang="cs-CZ" b="1" u="sng" dirty="0">
                <a:latin typeface="Times New Roman"/>
                <a:ea typeface="Times New Roman"/>
              </a:rPr>
              <a:t>CHECK  YOUR  WORK:</a:t>
            </a:r>
            <a:endParaRPr lang="cs-CZ" sz="2400" dirty="0">
              <a:effectLst/>
              <a:latin typeface="Times New Roman"/>
              <a:ea typeface="Times New Roman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43492" y="2323652"/>
            <a:ext cx="7416940" cy="3913660"/>
          </a:xfrm>
        </p:spPr>
        <p:txBody>
          <a:bodyPr>
            <a:normAutofit fontScale="25000" lnSpcReduction="20000"/>
          </a:bodyPr>
          <a:lstStyle/>
          <a:p>
            <a:pPr marL="68580" indent="0" algn="ctr">
              <a:spcAft>
                <a:spcPts val="0"/>
              </a:spcAft>
              <a:buNone/>
            </a:pPr>
            <a:endParaRPr lang="cs-CZ" sz="1600" dirty="0">
              <a:latin typeface="Times New Roman"/>
              <a:ea typeface="Times New Roman"/>
            </a:endParaRPr>
          </a:p>
          <a:p>
            <a:pPr marL="68580" indent="0" algn="ctr">
              <a:spcAft>
                <a:spcPts val="0"/>
              </a:spcAft>
              <a:buNone/>
            </a:pPr>
            <a:r>
              <a:rPr lang="cs-CZ" b="1" dirty="0">
                <a:latin typeface="Times New Roman"/>
                <a:ea typeface="Times New Roman"/>
              </a:rPr>
              <a:t> </a:t>
            </a:r>
            <a:endParaRPr lang="cs-CZ" sz="1600" dirty="0">
              <a:latin typeface="Times New Roman"/>
              <a:ea typeface="Times New Roman"/>
            </a:endParaRPr>
          </a:p>
          <a:p>
            <a:pPr algn="just">
              <a:spcAft>
                <a:spcPts val="0"/>
              </a:spcAft>
            </a:pPr>
            <a:r>
              <a:rPr lang="cs-CZ" sz="7200" i="1" dirty="0" err="1"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Dear</a:t>
            </a:r>
            <a:r>
              <a:rPr lang="cs-CZ" sz="7200" i="1" dirty="0"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 Susan ,</a:t>
            </a:r>
            <a:endParaRPr lang="cs-CZ" sz="7200" dirty="0">
              <a:latin typeface="Times New Roman" pitchFamily="18" charset="0"/>
              <a:ea typeface="Batang" pitchFamily="18" charset="-127"/>
              <a:cs typeface="Times New Roman" pitchFamily="18" charset="0"/>
            </a:endParaRPr>
          </a:p>
          <a:p>
            <a:pPr algn="just">
              <a:spcAft>
                <a:spcPts val="0"/>
              </a:spcAft>
            </a:pPr>
            <a:r>
              <a:rPr lang="cs-CZ" sz="7200" i="1" dirty="0"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 </a:t>
            </a:r>
            <a:endParaRPr lang="cs-CZ" sz="7200" dirty="0">
              <a:latin typeface="Times New Roman" pitchFamily="18" charset="0"/>
              <a:ea typeface="Batang" pitchFamily="18" charset="-127"/>
              <a:cs typeface="Times New Roman" pitchFamily="18" charset="0"/>
            </a:endParaRPr>
          </a:p>
          <a:p>
            <a:pPr algn="just">
              <a:spcAft>
                <a:spcPts val="0"/>
              </a:spcAft>
            </a:pPr>
            <a:r>
              <a:rPr lang="cs-CZ" sz="7200" i="1" dirty="0"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       Just </a:t>
            </a:r>
            <a:r>
              <a:rPr lang="cs-CZ" sz="7200" i="1" dirty="0" err="1"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think</a:t>
            </a:r>
            <a:r>
              <a:rPr lang="cs-CZ" sz="7200" i="1" dirty="0"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, </a:t>
            </a:r>
            <a:r>
              <a:rPr lang="cs-CZ" sz="7200" i="1" dirty="0" err="1"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we</a:t>
            </a:r>
            <a:r>
              <a:rPr lang="cs-CZ" sz="7200" i="1" dirty="0"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 </a:t>
            </a:r>
            <a:r>
              <a:rPr lang="cs-CZ" sz="7200" i="1" dirty="0">
                <a:solidFill>
                  <a:srgbClr val="000080"/>
                </a:solidFill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1. had </a:t>
            </a:r>
            <a:r>
              <a:rPr lang="cs-CZ" sz="7200" i="1" dirty="0"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 a garden party last </a:t>
            </a:r>
            <a:r>
              <a:rPr lang="cs-CZ" sz="7200" i="1" dirty="0" err="1"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weekend</a:t>
            </a:r>
            <a:r>
              <a:rPr lang="cs-CZ" sz="7200" i="1" dirty="0"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. </a:t>
            </a:r>
            <a:r>
              <a:rPr lang="cs-CZ" sz="7200" i="1" dirty="0" err="1"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We</a:t>
            </a:r>
            <a:r>
              <a:rPr lang="cs-CZ" sz="7200" i="1" dirty="0"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 </a:t>
            </a:r>
            <a:r>
              <a:rPr lang="cs-CZ" sz="7200" i="1" dirty="0">
                <a:solidFill>
                  <a:srgbClr val="000080"/>
                </a:solidFill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2.met </a:t>
            </a:r>
            <a:r>
              <a:rPr lang="cs-CZ" sz="7200" i="1" dirty="0"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 early in </a:t>
            </a:r>
            <a:r>
              <a:rPr lang="cs-CZ" sz="7200" i="1" dirty="0" err="1"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the</a:t>
            </a:r>
            <a:r>
              <a:rPr lang="cs-CZ" sz="7200" i="1" dirty="0"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 </a:t>
            </a:r>
            <a:r>
              <a:rPr lang="cs-CZ" sz="7200" i="1" dirty="0" err="1"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evening</a:t>
            </a:r>
            <a:r>
              <a:rPr lang="cs-CZ" sz="7200" i="1" dirty="0"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.  </a:t>
            </a:r>
            <a:r>
              <a:rPr lang="cs-CZ" sz="7200" i="1" dirty="0" err="1"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We</a:t>
            </a:r>
            <a:r>
              <a:rPr lang="cs-CZ" sz="7200" i="1" dirty="0"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 </a:t>
            </a:r>
            <a:r>
              <a:rPr lang="cs-CZ" sz="7200" i="1" dirty="0">
                <a:solidFill>
                  <a:srgbClr val="000080"/>
                </a:solidFill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 3. </a:t>
            </a:r>
            <a:r>
              <a:rPr lang="cs-CZ" sz="7200" i="1" dirty="0" err="1">
                <a:solidFill>
                  <a:srgbClr val="000080"/>
                </a:solidFill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spent</a:t>
            </a:r>
            <a:r>
              <a:rPr lang="cs-CZ" sz="7200" i="1" dirty="0"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  </a:t>
            </a:r>
            <a:r>
              <a:rPr lang="cs-CZ" sz="7200" i="1" dirty="0" err="1"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the</a:t>
            </a:r>
            <a:r>
              <a:rPr lang="cs-CZ" sz="7200" i="1" dirty="0"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 </a:t>
            </a:r>
            <a:r>
              <a:rPr lang="cs-CZ" sz="7200" i="1" dirty="0" err="1"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evening</a:t>
            </a:r>
            <a:r>
              <a:rPr lang="cs-CZ" sz="7200" i="1" dirty="0"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 </a:t>
            </a:r>
            <a:r>
              <a:rPr lang="cs-CZ" sz="7200" i="1" dirty="0" err="1"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outside</a:t>
            </a:r>
            <a:r>
              <a:rPr lang="cs-CZ" sz="7200" i="1" dirty="0"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 </a:t>
            </a:r>
            <a:r>
              <a:rPr lang="cs-CZ" sz="7200" i="1" dirty="0" err="1"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the</a:t>
            </a:r>
            <a:r>
              <a:rPr lang="cs-CZ" sz="7200" i="1" dirty="0"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 house. </a:t>
            </a:r>
            <a:r>
              <a:rPr lang="cs-CZ" sz="7200" i="1" dirty="0" err="1"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We</a:t>
            </a:r>
            <a:r>
              <a:rPr lang="cs-CZ" sz="7200" i="1" dirty="0"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 </a:t>
            </a:r>
            <a:r>
              <a:rPr lang="cs-CZ" sz="7200" i="1" dirty="0">
                <a:solidFill>
                  <a:srgbClr val="000080"/>
                </a:solidFill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4.ate</a:t>
            </a:r>
            <a:r>
              <a:rPr lang="cs-CZ" sz="7200" i="1" dirty="0"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 </a:t>
            </a:r>
            <a:r>
              <a:rPr lang="cs-CZ" sz="7200" i="1" dirty="0" err="1"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lots</a:t>
            </a:r>
            <a:r>
              <a:rPr lang="cs-CZ" sz="7200" i="1" dirty="0"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 </a:t>
            </a:r>
            <a:r>
              <a:rPr lang="cs-CZ" sz="7200" i="1" dirty="0" err="1"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of</a:t>
            </a:r>
            <a:r>
              <a:rPr lang="cs-CZ" sz="7200" i="1" dirty="0"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 </a:t>
            </a:r>
            <a:r>
              <a:rPr lang="cs-CZ" sz="7200" i="1" dirty="0" err="1"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sausages</a:t>
            </a:r>
            <a:r>
              <a:rPr lang="cs-CZ" sz="7200" i="1" dirty="0"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 and </a:t>
            </a:r>
            <a:r>
              <a:rPr lang="cs-CZ" sz="7200" i="1" dirty="0">
                <a:solidFill>
                  <a:srgbClr val="000080"/>
                </a:solidFill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5.drank </a:t>
            </a:r>
            <a:r>
              <a:rPr lang="cs-CZ" sz="7200" i="1" dirty="0"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 </a:t>
            </a:r>
            <a:r>
              <a:rPr lang="cs-CZ" sz="7200" i="1" dirty="0" err="1"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coke</a:t>
            </a:r>
            <a:r>
              <a:rPr lang="cs-CZ" sz="7200" i="1" dirty="0"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 and </a:t>
            </a:r>
            <a:r>
              <a:rPr lang="cs-CZ" sz="7200" i="1" dirty="0" err="1"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juice</a:t>
            </a:r>
            <a:r>
              <a:rPr lang="cs-CZ" sz="7200" i="1" dirty="0"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. </a:t>
            </a:r>
            <a:r>
              <a:rPr lang="cs-CZ" sz="7200" i="1" dirty="0" err="1"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First</a:t>
            </a:r>
            <a:r>
              <a:rPr lang="cs-CZ" sz="7200" i="1" dirty="0"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 </a:t>
            </a:r>
            <a:r>
              <a:rPr lang="cs-CZ" sz="7200" i="1" dirty="0" err="1"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we</a:t>
            </a:r>
            <a:r>
              <a:rPr lang="cs-CZ" sz="7200" i="1" dirty="0"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 </a:t>
            </a:r>
            <a:r>
              <a:rPr lang="cs-CZ" sz="7200" i="1" dirty="0">
                <a:solidFill>
                  <a:srgbClr val="000080"/>
                </a:solidFill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6. </a:t>
            </a:r>
            <a:r>
              <a:rPr lang="cs-CZ" sz="7200" i="1" dirty="0" err="1">
                <a:solidFill>
                  <a:srgbClr val="000080"/>
                </a:solidFill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played</a:t>
            </a:r>
            <a:r>
              <a:rPr lang="cs-CZ" sz="7200" i="1" dirty="0"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  </a:t>
            </a:r>
            <a:r>
              <a:rPr lang="cs-CZ" sz="7200" i="1" dirty="0" err="1"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the</a:t>
            </a:r>
            <a:r>
              <a:rPr lang="cs-CZ" sz="7200" i="1" dirty="0"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 </a:t>
            </a:r>
            <a:r>
              <a:rPr lang="cs-CZ" sz="7200" i="1" dirty="0" err="1"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guitar</a:t>
            </a:r>
            <a:r>
              <a:rPr lang="cs-CZ" sz="7200" i="1" dirty="0"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 and </a:t>
            </a:r>
            <a:r>
              <a:rPr lang="cs-CZ" sz="7200" i="1" dirty="0">
                <a:solidFill>
                  <a:srgbClr val="000080"/>
                </a:solidFill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7. </a:t>
            </a:r>
            <a:r>
              <a:rPr lang="cs-CZ" sz="7200" i="1" dirty="0" err="1">
                <a:solidFill>
                  <a:srgbClr val="000080"/>
                </a:solidFill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sang</a:t>
            </a:r>
            <a:r>
              <a:rPr lang="cs-CZ" sz="7200" i="1" dirty="0"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 </a:t>
            </a:r>
            <a:r>
              <a:rPr lang="cs-CZ" sz="7200" i="1" dirty="0" err="1"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songs</a:t>
            </a:r>
            <a:r>
              <a:rPr lang="cs-CZ" sz="7200" i="1" dirty="0"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. </a:t>
            </a:r>
            <a:r>
              <a:rPr lang="cs-CZ" sz="7200" i="1" dirty="0" err="1"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Then</a:t>
            </a:r>
            <a:r>
              <a:rPr lang="cs-CZ" sz="7200" i="1" dirty="0"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 </a:t>
            </a:r>
            <a:r>
              <a:rPr lang="cs-CZ" sz="7200" i="1" dirty="0" err="1"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we</a:t>
            </a:r>
            <a:r>
              <a:rPr lang="cs-CZ" sz="7200" i="1" dirty="0"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 </a:t>
            </a:r>
            <a:r>
              <a:rPr lang="cs-CZ" sz="7200" i="1" dirty="0">
                <a:solidFill>
                  <a:srgbClr val="000080"/>
                </a:solidFill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8.told</a:t>
            </a:r>
            <a:r>
              <a:rPr lang="cs-CZ" sz="7200" i="1" dirty="0"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 </a:t>
            </a:r>
            <a:r>
              <a:rPr lang="cs-CZ" sz="7200" i="1" dirty="0" err="1"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jokes</a:t>
            </a:r>
            <a:r>
              <a:rPr lang="cs-CZ" sz="7200" i="1" dirty="0"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. </a:t>
            </a:r>
            <a:r>
              <a:rPr lang="cs-CZ" sz="7200" i="1" dirty="0" err="1"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We</a:t>
            </a:r>
            <a:r>
              <a:rPr lang="cs-CZ" sz="7200" i="1" dirty="0"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 </a:t>
            </a:r>
            <a:r>
              <a:rPr lang="cs-CZ" sz="7200" i="1" dirty="0">
                <a:solidFill>
                  <a:srgbClr val="000080"/>
                </a:solidFill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9.laughed  </a:t>
            </a:r>
            <a:r>
              <a:rPr lang="cs-CZ" sz="7200" i="1" dirty="0"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so much </a:t>
            </a:r>
            <a:r>
              <a:rPr lang="cs-CZ" sz="7200" i="1" dirty="0" err="1"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we</a:t>
            </a:r>
            <a:r>
              <a:rPr lang="cs-CZ" sz="7200" i="1" dirty="0"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 </a:t>
            </a:r>
            <a:r>
              <a:rPr lang="cs-CZ" sz="7200" i="1" dirty="0" err="1"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couldn´t</a:t>
            </a:r>
            <a:r>
              <a:rPr lang="cs-CZ" sz="7200" i="1" dirty="0"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 stop. </a:t>
            </a:r>
            <a:r>
              <a:rPr lang="cs-CZ" sz="7200" i="1" dirty="0" err="1"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We</a:t>
            </a:r>
            <a:r>
              <a:rPr lang="cs-CZ" sz="7200" i="1" dirty="0"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 </a:t>
            </a:r>
            <a:r>
              <a:rPr lang="cs-CZ" sz="7200" i="1" dirty="0">
                <a:solidFill>
                  <a:srgbClr val="000080"/>
                </a:solidFill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10.read</a:t>
            </a:r>
            <a:r>
              <a:rPr lang="cs-CZ" sz="7200" i="1" dirty="0"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  a </a:t>
            </a:r>
            <a:r>
              <a:rPr lang="cs-CZ" sz="7200" i="1" dirty="0" err="1"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ghost</a:t>
            </a:r>
            <a:r>
              <a:rPr lang="cs-CZ" sz="7200" i="1" dirty="0"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 story </a:t>
            </a:r>
            <a:r>
              <a:rPr lang="cs-CZ" sz="7200" i="1" dirty="0" err="1"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before</a:t>
            </a:r>
            <a:r>
              <a:rPr lang="cs-CZ" sz="7200" i="1" dirty="0"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  </a:t>
            </a:r>
            <a:r>
              <a:rPr lang="cs-CZ" sz="7200" i="1" dirty="0" err="1"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we</a:t>
            </a:r>
            <a:r>
              <a:rPr lang="cs-CZ" sz="7200" i="1" dirty="0"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 </a:t>
            </a:r>
            <a:r>
              <a:rPr lang="cs-CZ" sz="7200" i="1" dirty="0">
                <a:solidFill>
                  <a:srgbClr val="000080"/>
                </a:solidFill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11. </a:t>
            </a:r>
            <a:r>
              <a:rPr lang="cs-CZ" sz="7200" i="1" dirty="0" err="1">
                <a:solidFill>
                  <a:srgbClr val="000080"/>
                </a:solidFill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went</a:t>
            </a:r>
            <a:r>
              <a:rPr lang="cs-CZ" sz="7200" i="1" dirty="0"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 to </a:t>
            </a:r>
            <a:r>
              <a:rPr lang="cs-CZ" sz="7200" i="1" dirty="0" err="1"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bed</a:t>
            </a:r>
            <a:r>
              <a:rPr lang="cs-CZ" sz="7200" i="1" dirty="0"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.</a:t>
            </a:r>
            <a:endParaRPr lang="cs-CZ" sz="7200" dirty="0">
              <a:latin typeface="Times New Roman" pitchFamily="18" charset="0"/>
              <a:ea typeface="Batang" pitchFamily="18" charset="-127"/>
              <a:cs typeface="Times New Roman" pitchFamily="18" charset="0"/>
            </a:endParaRPr>
          </a:p>
          <a:p>
            <a:pPr algn="just">
              <a:spcAft>
                <a:spcPts val="0"/>
              </a:spcAft>
            </a:pPr>
            <a:r>
              <a:rPr lang="cs-CZ" sz="7200" i="1" dirty="0"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 </a:t>
            </a:r>
            <a:endParaRPr lang="cs-CZ" sz="7200" dirty="0">
              <a:latin typeface="Times New Roman" pitchFamily="18" charset="0"/>
              <a:ea typeface="Batang" pitchFamily="18" charset="-127"/>
              <a:cs typeface="Times New Roman" pitchFamily="18" charset="0"/>
            </a:endParaRPr>
          </a:p>
          <a:p>
            <a:pPr algn="just">
              <a:spcAft>
                <a:spcPts val="0"/>
              </a:spcAft>
            </a:pPr>
            <a:r>
              <a:rPr lang="cs-CZ" sz="7200" i="1" dirty="0"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       </a:t>
            </a:r>
            <a:r>
              <a:rPr lang="cs-CZ" sz="7200" i="1" dirty="0" err="1"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We</a:t>
            </a:r>
            <a:r>
              <a:rPr lang="cs-CZ" sz="7200" i="1" dirty="0"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 </a:t>
            </a:r>
            <a:r>
              <a:rPr lang="cs-CZ" sz="7200" i="1" dirty="0">
                <a:solidFill>
                  <a:srgbClr val="000080"/>
                </a:solidFill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12.slept</a:t>
            </a:r>
            <a:r>
              <a:rPr lang="cs-CZ" sz="7200" i="1" dirty="0"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 in </a:t>
            </a:r>
            <a:r>
              <a:rPr lang="cs-CZ" sz="7200" i="1" dirty="0" err="1"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the</a:t>
            </a:r>
            <a:r>
              <a:rPr lang="cs-CZ" sz="7200" i="1" dirty="0"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 garden and my </a:t>
            </a:r>
            <a:r>
              <a:rPr lang="cs-CZ" sz="7200" i="1" dirty="0" err="1"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brother</a:t>
            </a:r>
            <a:r>
              <a:rPr lang="cs-CZ" sz="7200" i="1" dirty="0"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  in </a:t>
            </a:r>
            <a:r>
              <a:rPr lang="cs-CZ" sz="7200" i="1" dirty="0" err="1"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the</a:t>
            </a:r>
            <a:r>
              <a:rPr lang="cs-CZ" sz="7200" i="1" dirty="0"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 </a:t>
            </a:r>
            <a:r>
              <a:rPr lang="cs-CZ" sz="7200" i="1" dirty="0" err="1"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tree</a:t>
            </a:r>
            <a:r>
              <a:rPr lang="cs-CZ" sz="7200" i="1" dirty="0"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. He </a:t>
            </a:r>
            <a:r>
              <a:rPr lang="cs-CZ" sz="7200" i="1" dirty="0">
                <a:solidFill>
                  <a:srgbClr val="000080"/>
                </a:solidFill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13.fell</a:t>
            </a:r>
            <a:r>
              <a:rPr lang="cs-CZ" sz="7200" i="1" dirty="0"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 </a:t>
            </a:r>
            <a:r>
              <a:rPr lang="cs-CZ" sz="7200" i="1" dirty="0" err="1"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off</a:t>
            </a:r>
            <a:r>
              <a:rPr lang="cs-CZ" sz="7200" i="1" dirty="0"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 </a:t>
            </a:r>
            <a:r>
              <a:rPr lang="cs-CZ" sz="7200" i="1" dirty="0" err="1"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the</a:t>
            </a:r>
            <a:r>
              <a:rPr lang="cs-CZ" sz="7200" i="1" dirty="0"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 </a:t>
            </a:r>
            <a:r>
              <a:rPr lang="cs-CZ" sz="7200" i="1" dirty="0" err="1"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tree</a:t>
            </a:r>
            <a:r>
              <a:rPr lang="cs-CZ" sz="7200" i="1" dirty="0"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 and </a:t>
            </a:r>
            <a:r>
              <a:rPr lang="cs-CZ" sz="7200" i="1" dirty="0" err="1"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we</a:t>
            </a:r>
            <a:r>
              <a:rPr lang="cs-CZ" sz="7200" i="1" dirty="0"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 </a:t>
            </a:r>
            <a:r>
              <a:rPr lang="cs-CZ" sz="7200" i="1" dirty="0" err="1"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all</a:t>
            </a:r>
            <a:r>
              <a:rPr lang="cs-CZ" sz="7200" i="1" dirty="0"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 </a:t>
            </a:r>
            <a:r>
              <a:rPr lang="cs-CZ" sz="7200" i="1" dirty="0">
                <a:solidFill>
                  <a:srgbClr val="000080"/>
                </a:solidFill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14.thought  </a:t>
            </a:r>
            <a:r>
              <a:rPr lang="cs-CZ" sz="7200" i="1" dirty="0" err="1"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it</a:t>
            </a:r>
            <a:r>
              <a:rPr lang="cs-CZ" sz="7200" i="1" dirty="0"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  </a:t>
            </a:r>
            <a:r>
              <a:rPr lang="cs-CZ" sz="7200" i="1" dirty="0">
                <a:solidFill>
                  <a:srgbClr val="000080"/>
                </a:solidFill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15. </a:t>
            </a:r>
            <a:r>
              <a:rPr lang="cs-CZ" sz="7200" i="1" dirty="0" err="1">
                <a:solidFill>
                  <a:srgbClr val="000080"/>
                </a:solidFill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was</a:t>
            </a:r>
            <a:r>
              <a:rPr lang="cs-CZ" sz="7200" i="1" dirty="0">
                <a:solidFill>
                  <a:srgbClr val="000080"/>
                </a:solidFill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  </a:t>
            </a:r>
            <a:r>
              <a:rPr lang="cs-CZ" sz="7200" i="1" dirty="0"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a </a:t>
            </a:r>
            <a:r>
              <a:rPr lang="cs-CZ" sz="7200" i="1" dirty="0" err="1"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ghost</a:t>
            </a:r>
            <a:r>
              <a:rPr lang="cs-CZ" sz="7200" i="1" dirty="0"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. </a:t>
            </a:r>
            <a:r>
              <a:rPr lang="cs-CZ" sz="7200" i="1" dirty="0" err="1"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We</a:t>
            </a:r>
            <a:r>
              <a:rPr lang="cs-CZ" sz="7200" i="1" dirty="0"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 </a:t>
            </a:r>
            <a:r>
              <a:rPr lang="cs-CZ" sz="7200" i="1" dirty="0">
                <a:solidFill>
                  <a:srgbClr val="000080"/>
                </a:solidFill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16.walked </a:t>
            </a:r>
            <a:r>
              <a:rPr lang="cs-CZ" sz="7200" i="1" dirty="0"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 </a:t>
            </a:r>
            <a:r>
              <a:rPr lang="cs-CZ" sz="7200" i="1" dirty="0" err="1"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round</a:t>
            </a:r>
            <a:r>
              <a:rPr lang="cs-CZ" sz="7200" i="1" dirty="0"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 </a:t>
            </a:r>
            <a:r>
              <a:rPr lang="cs-CZ" sz="7200" i="1" dirty="0" err="1"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the</a:t>
            </a:r>
            <a:r>
              <a:rPr lang="cs-CZ" sz="7200" i="1" dirty="0"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 house. At last  </a:t>
            </a:r>
            <a:r>
              <a:rPr lang="cs-CZ" sz="7200" i="1" dirty="0" err="1"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we</a:t>
            </a:r>
            <a:r>
              <a:rPr lang="cs-CZ" sz="7200" i="1" dirty="0"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 </a:t>
            </a:r>
            <a:r>
              <a:rPr lang="cs-CZ" sz="7200" i="1" dirty="0">
                <a:solidFill>
                  <a:srgbClr val="000080"/>
                </a:solidFill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17. </a:t>
            </a:r>
            <a:r>
              <a:rPr lang="cs-CZ" sz="7200" i="1" dirty="0" err="1">
                <a:solidFill>
                  <a:srgbClr val="000080"/>
                </a:solidFill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found</a:t>
            </a:r>
            <a:r>
              <a:rPr lang="cs-CZ" sz="7200" i="1" dirty="0"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  Bob </a:t>
            </a:r>
            <a:r>
              <a:rPr lang="cs-CZ" sz="7200" i="1" dirty="0" err="1"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under</a:t>
            </a:r>
            <a:r>
              <a:rPr lang="cs-CZ" sz="7200" i="1" dirty="0"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 </a:t>
            </a:r>
            <a:r>
              <a:rPr lang="cs-CZ" sz="7200" i="1" dirty="0" err="1"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the</a:t>
            </a:r>
            <a:r>
              <a:rPr lang="cs-CZ" sz="7200" i="1" dirty="0"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 </a:t>
            </a:r>
            <a:r>
              <a:rPr lang="cs-CZ" sz="7200" i="1" dirty="0" err="1"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tree</a:t>
            </a:r>
            <a:r>
              <a:rPr lang="cs-CZ" sz="7200" i="1" dirty="0"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. He </a:t>
            </a:r>
            <a:r>
              <a:rPr lang="cs-CZ" sz="7200" i="1" dirty="0">
                <a:solidFill>
                  <a:srgbClr val="000080"/>
                </a:solidFill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18. </a:t>
            </a:r>
            <a:r>
              <a:rPr lang="cs-CZ" sz="7200" i="1" dirty="0" err="1">
                <a:solidFill>
                  <a:srgbClr val="000080"/>
                </a:solidFill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cut</a:t>
            </a:r>
            <a:r>
              <a:rPr lang="cs-CZ" sz="7200" i="1" dirty="0">
                <a:solidFill>
                  <a:srgbClr val="000080"/>
                </a:solidFill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 </a:t>
            </a:r>
            <a:r>
              <a:rPr lang="cs-CZ" sz="7200" i="1" dirty="0"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 his </a:t>
            </a:r>
            <a:r>
              <a:rPr lang="cs-CZ" sz="7200" i="1" dirty="0" err="1"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hands</a:t>
            </a:r>
            <a:r>
              <a:rPr lang="cs-CZ" sz="7200" i="1" dirty="0"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 so </a:t>
            </a:r>
            <a:r>
              <a:rPr lang="cs-CZ" sz="7200" i="1" dirty="0" err="1"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we</a:t>
            </a:r>
            <a:r>
              <a:rPr lang="cs-CZ" sz="7200" i="1" dirty="0"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 </a:t>
            </a:r>
            <a:r>
              <a:rPr lang="cs-CZ" sz="7200" i="1" dirty="0">
                <a:solidFill>
                  <a:srgbClr val="000080"/>
                </a:solidFill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19.woke</a:t>
            </a:r>
            <a:r>
              <a:rPr lang="cs-CZ" sz="7200" i="1" dirty="0"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 </a:t>
            </a:r>
            <a:r>
              <a:rPr lang="cs-CZ" sz="7200" i="1" dirty="0" err="1"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our</a:t>
            </a:r>
            <a:r>
              <a:rPr lang="cs-CZ" sz="7200" i="1" dirty="0"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 </a:t>
            </a:r>
            <a:r>
              <a:rPr lang="cs-CZ" sz="7200" i="1" dirty="0" err="1"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dad</a:t>
            </a:r>
            <a:r>
              <a:rPr lang="cs-CZ" sz="7200" i="1" dirty="0"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 and he </a:t>
            </a:r>
            <a:r>
              <a:rPr lang="cs-CZ" sz="7200" i="1" dirty="0">
                <a:solidFill>
                  <a:srgbClr val="000080"/>
                </a:solidFill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20. </a:t>
            </a:r>
            <a:r>
              <a:rPr lang="cs-CZ" sz="7200" i="1" dirty="0" err="1">
                <a:solidFill>
                  <a:srgbClr val="000080"/>
                </a:solidFill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took</a:t>
            </a:r>
            <a:r>
              <a:rPr lang="cs-CZ" sz="7200" i="1" dirty="0"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 </a:t>
            </a:r>
            <a:r>
              <a:rPr lang="cs-CZ" sz="7200" i="1" dirty="0" err="1"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him</a:t>
            </a:r>
            <a:r>
              <a:rPr lang="cs-CZ" sz="7200" i="1" dirty="0"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 to </a:t>
            </a:r>
            <a:r>
              <a:rPr lang="cs-CZ" sz="7200" i="1" dirty="0" err="1"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the</a:t>
            </a:r>
            <a:r>
              <a:rPr lang="cs-CZ" sz="7200" i="1" dirty="0"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 </a:t>
            </a:r>
            <a:r>
              <a:rPr lang="cs-CZ" sz="7200" i="1" dirty="0" err="1"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doctor´s</a:t>
            </a:r>
            <a:r>
              <a:rPr lang="cs-CZ" sz="7200" i="1" dirty="0"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.</a:t>
            </a:r>
            <a:endParaRPr lang="cs-CZ" sz="7200" dirty="0">
              <a:latin typeface="Times New Roman" pitchFamily="18" charset="0"/>
              <a:ea typeface="Batang" pitchFamily="18" charset="-127"/>
              <a:cs typeface="Times New Roman" pitchFamily="18" charset="0"/>
            </a:endParaRPr>
          </a:p>
          <a:p>
            <a:pPr algn="just">
              <a:spcAft>
                <a:spcPts val="0"/>
              </a:spcAft>
            </a:pPr>
            <a:r>
              <a:rPr lang="cs-CZ" sz="7200" i="1" dirty="0"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 </a:t>
            </a:r>
            <a:endParaRPr lang="cs-CZ" sz="7200" dirty="0">
              <a:latin typeface="Times New Roman" pitchFamily="18" charset="0"/>
              <a:ea typeface="Batang" pitchFamily="18" charset="-127"/>
              <a:cs typeface="Times New Roman" pitchFamily="18" charset="0"/>
            </a:endParaRPr>
          </a:p>
          <a:p>
            <a:pPr algn="just">
              <a:spcAft>
                <a:spcPts val="0"/>
              </a:spcAft>
            </a:pPr>
            <a:r>
              <a:rPr lang="cs-CZ" sz="7200" i="1" dirty="0"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                                                Love, </a:t>
            </a:r>
            <a:endParaRPr lang="cs-CZ" sz="7200" dirty="0">
              <a:latin typeface="Times New Roman" pitchFamily="18" charset="0"/>
              <a:ea typeface="Batang" pitchFamily="18" charset="-127"/>
              <a:cs typeface="Times New Roman" pitchFamily="18" charset="0"/>
            </a:endParaRPr>
          </a:p>
          <a:p>
            <a:pPr algn="just">
              <a:spcAft>
                <a:spcPts val="0"/>
              </a:spcAft>
            </a:pPr>
            <a:r>
              <a:rPr lang="cs-CZ" sz="7200" i="1" dirty="0"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                                                               Jane</a:t>
            </a:r>
            <a:endParaRPr lang="cs-CZ" sz="7200" dirty="0">
              <a:latin typeface="Times New Roman" pitchFamily="18" charset="0"/>
              <a:ea typeface="Batang" pitchFamily="18" charset="-127"/>
              <a:cs typeface="Times New Roman" pitchFamily="18" charset="0"/>
            </a:endParaRPr>
          </a:p>
          <a:p>
            <a:pPr algn="just">
              <a:spcAft>
                <a:spcPts val="0"/>
              </a:spcAft>
            </a:pPr>
            <a:r>
              <a:rPr lang="cs-CZ" sz="4900" i="1" dirty="0"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   </a:t>
            </a:r>
            <a:endParaRPr lang="cs-CZ" sz="4900" dirty="0">
              <a:latin typeface="Times New Roman" pitchFamily="18" charset="0"/>
              <a:ea typeface="Batang" pitchFamily="18" charset="-127"/>
              <a:cs typeface="Times New Roman" pitchFamily="18" charset="0"/>
            </a:endParaRPr>
          </a:p>
          <a:p>
            <a:pPr>
              <a:spcAft>
                <a:spcPts val="0"/>
              </a:spcAft>
            </a:pPr>
            <a:r>
              <a:rPr lang="cs-CZ" sz="4300" dirty="0">
                <a:latin typeface="Broadway" pitchFamily="82" charset="0"/>
                <a:ea typeface="Batang" pitchFamily="18" charset="-127"/>
              </a:rPr>
              <a:t> </a:t>
            </a:r>
          </a:p>
          <a:p>
            <a:pPr>
              <a:spcAft>
                <a:spcPts val="0"/>
              </a:spcAft>
            </a:pPr>
            <a:r>
              <a:rPr lang="cs-CZ" sz="4300" dirty="0">
                <a:latin typeface="Broadway" pitchFamily="82" charset="0"/>
                <a:ea typeface="Batang" pitchFamily="18" charset="-127"/>
              </a:rPr>
              <a:t> </a:t>
            </a:r>
          </a:p>
          <a:p>
            <a:pPr>
              <a:spcAft>
                <a:spcPts val="0"/>
              </a:spcAft>
            </a:pPr>
            <a:r>
              <a:rPr lang="cs-CZ" sz="4300" dirty="0">
                <a:latin typeface="Broadway" pitchFamily="82" charset="0"/>
                <a:ea typeface="Batang" pitchFamily="18" charset="-127"/>
              </a:rPr>
              <a:t> 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680121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ustin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Austin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ustin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 prstMaterial="metal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94000"/>
                <a:satMod val="114000"/>
                <a:lumMod val="96000"/>
              </a:schemeClr>
            </a:gs>
            <a:gs pos="62000">
              <a:schemeClr val="phClr">
                <a:tint val="92000"/>
                <a:shade val="66000"/>
                <a:satMod val="110000"/>
                <a:lumMod val="80000"/>
              </a:schemeClr>
            </a:gs>
            <a:gs pos="100000">
              <a:schemeClr val="phClr">
                <a:tint val="89000"/>
                <a:shade val="62000"/>
                <a:satMod val="110000"/>
                <a:lumMod val="7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80000"/>
                <a:shade val="58000"/>
              </a:schemeClr>
              <a:schemeClr val="phClr">
                <a:tint val="73000"/>
                <a:shade val="68000"/>
                <a:satMod val="15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Austin</Template>
  <TotalTime>48</TotalTime>
  <Words>27</Words>
  <Application>Microsoft Office PowerPoint</Application>
  <PresentationFormat>Předvádění na obrazovce (4:3)</PresentationFormat>
  <Paragraphs>26</Paragraphs>
  <Slides>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4</vt:i4>
      </vt:variant>
    </vt:vector>
  </HeadingPairs>
  <TitlesOfParts>
    <vt:vector size="5" baseType="lpstr">
      <vt:lpstr>Austin</vt:lpstr>
      <vt:lpstr>Základní škola a Mateřská škola Choustník, okres Tábor</vt:lpstr>
      <vt:lpstr>TALKING ABOUT PAST ACTIONS</vt:lpstr>
      <vt:lpstr>           Write the verbs( regular and irregular ! ) in brackets in the past forms:</vt:lpstr>
      <vt:lpstr>CHECK  YOUR  WORK: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TALKING ABOUT PAST ACTIONS</dc:title>
  <dc:creator>RedAce</dc:creator>
  <cp:lastModifiedBy>krejza</cp:lastModifiedBy>
  <cp:revision>11</cp:revision>
  <dcterms:created xsi:type="dcterms:W3CDTF">2011-01-12T21:31:15Z</dcterms:created>
  <dcterms:modified xsi:type="dcterms:W3CDTF">2011-05-04T09:07:27Z</dcterms:modified>
</cp:coreProperties>
</file>