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CCFF"/>
    <a:srgbClr val="CC00FF"/>
    <a:srgbClr val="3366FF"/>
    <a:srgbClr val="CC66FF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9F5958-2BDF-4F0B-8E4D-7866B71A7777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BB7D9E6-7AC8-4FAD-A880-79C44C5D9B98}">
      <dgm:prSet phldrT="[Text]" custT="1"/>
      <dgm:spPr>
        <a:solidFill>
          <a:srgbClr val="CC00FF"/>
        </a:solidFill>
      </dgm:spPr>
      <dgm:t>
        <a:bodyPr/>
        <a:lstStyle/>
        <a:p>
          <a:r>
            <a:rPr lang="cs-CZ" sz="2800" b="1" dirty="0" smtClean="0">
              <a:solidFill>
                <a:schemeClr val="tx1">
                  <a:lumMod val="95000"/>
                  <a:lumOff val="5000"/>
                </a:schemeClr>
              </a:solidFill>
            </a:rPr>
            <a:t>MOŘE</a:t>
          </a:r>
          <a:endParaRPr lang="cs-CZ" sz="2800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AF6A6D11-2EC5-4A88-999F-CC9B70E098CE}" type="parTrans" cxnId="{A303AB3A-717E-4DF4-ADB4-41D9B10D06F4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B4682DFB-6FF5-4291-8734-641BA2252EF5}" type="sibTrans" cxnId="{A303AB3A-717E-4DF4-ADB4-41D9B10D06F4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65702F42-B27A-42C5-B65B-332B0DF2931C}">
      <dgm:prSet phldrT="[Text]" custT="1"/>
      <dgm:spPr>
        <a:solidFill>
          <a:srgbClr val="FF66FF"/>
        </a:solidFill>
      </dgm:spPr>
      <dgm:t>
        <a:bodyPr/>
        <a:lstStyle/>
        <a:p>
          <a:r>
            <a:rPr lang="cs-CZ" sz="2000" dirty="0" smtClean="0">
              <a:solidFill>
                <a:schemeClr val="tx1">
                  <a:lumMod val="95000"/>
                  <a:lumOff val="5000"/>
                </a:schemeClr>
              </a:solidFill>
            </a:rPr>
            <a:t>BALTSKÉ</a:t>
          </a:r>
          <a:endParaRPr lang="cs-CZ" sz="20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7FA2AA56-8C36-4D6B-9E28-056D947ED89D}" type="parTrans" cxnId="{05A6B430-ED8C-4E9E-877E-010F40F36007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6FE8E2F2-BFB9-4AD3-BD45-7682DB947A67}" type="sibTrans" cxnId="{05A6B430-ED8C-4E9E-877E-010F40F36007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25C0476A-5AEE-453B-B552-BB16A0503899}">
      <dgm:prSet phldrT="[Text]" custT="1"/>
      <dgm:spPr>
        <a:solidFill>
          <a:srgbClr val="FF66FF"/>
        </a:solidFill>
      </dgm:spPr>
      <dgm:t>
        <a:bodyPr/>
        <a:lstStyle/>
        <a:p>
          <a:r>
            <a:rPr lang="cs-CZ" sz="2000" dirty="0" smtClean="0">
              <a:solidFill>
                <a:schemeClr val="tx1">
                  <a:lumMod val="95000"/>
                  <a:lumOff val="5000"/>
                </a:schemeClr>
              </a:solidFill>
            </a:rPr>
            <a:t>AZOVSKÉ</a:t>
          </a:r>
          <a:endParaRPr lang="cs-CZ" sz="20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D193474C-2444-4951-89F5-255B1D1DB558}" type="parTrans" cxnId="{622D28E4-1709-4700-8873-F3D4FAFE4FA4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5316C5BF-6BF4-4F7C-B092-DEB7AD4823EE}" type="sibTrans" cxnId="{622D28E4-1709-4700-8873-F3D4FAFE4FA4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4D930DA9-35CE-42B5-84F0-E698BA91AAB0}">
      <dgm:prSet phldrT="[Text]" custT="1"/>
      <dgm:spPr>
        <a:solidFill>
          <a:srgbClr val="FF66FF"/>
        </a:solidFill>
      </dgm:spPr>
      <dgm:t>
        <a:bodyPr/>
        <a:lstStyle/>
        <a:p>
          <a:r>
            <a:rPr lang="cs-CZ" sz="2000" dirty="0" smtClean="0">
              <a:solidFill>
                <a:schemeClr val="tx1">
                  <a:lumMod val="95000"/>
                  <a:lumOff val="5000"/>
                </a:schemeClr>
              </a:solidFill>
            </a:rPr>
            <a:t>BÍLÉ</a:t>
          </a:r>
          <a:endParaRPr lang="cs-CZ" sz="20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7B30FF19-D407-47A2-B18E-CF578033E0E7}" type="parTrans" cxnId="{EC91EE81-F262-469F-A05C-0C09F0B28735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5CFFDAC0-218C-4FA0-A9A9-C1E9717CC26E}" type="sibTrans" cxnId="{EC91EE81-F262-469F-A05C-0C09F0B28735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0C64FC59-0CC4-423F-A28C-A40AEED829F3}">
      <dgm:prSet phldrT="[Text]" custT="1"/>
      <dgm:spPr>
        <a:solidFill>
          <a:srgbClr val="FF66FF"/>
        </a:solidFill>
      </dgm:spPr>
      <dgm:t>
        <a:bodyPr/>
        <a:lstStyle/>
        <a:p>
          <a:r>
            <a:rPr lang="cs-CZ" sz="2000" dirty="0" smtClean="0">
              <a:solidFill>
                <a:schemeClr val="tx1">
                  <a:lumMod val="95000"/>
                  <a:lumOff val="5000"/>
                </a:schemeClr>
              </a:solidFill>
            </a:rPr>
            <a:t>KASPICKÉ</a:t>
          </a:r>
          <a:endParaRPr lang="cs-CZ" sz="20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41E611DC-62BF-4FE6-83B6-84BED5B6750E}" type="parTrans" cxnId="{12ABA34C-2DC1-4CB1-98B4-3CBBDCC73205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9C1876E3-72BD-4C65-8F52-1C106CD144B5}" type="sibTrans" cxnId="{12ABA34C-2DC1-4CB1-98B4-3CBBDCC73205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80AE371D-76B6-4A9C-8BB4-4A0767A2FC0F}">
      <dgm:prSet phldrT="[Text]" custT="1"/>
      <dgm:spPr>
        <a:solidFill>
          <a:srgbClr val="FF66FF"/>
        </a:solidFill>
      </dgm:spPr>
      <dgm:t>
        <a:bodyPr/>
        <a:lstStyle/>
        <a:p>
          <a:r>
            <a:rPr lang="cs-CZ" sz="2000" dirty="0" smtClean="0">
              <a:solidFill>
                <a:schemeClr val="tx1">
                  <a:lumMod val="95000"/>
                  <a:lumOff val="5000"/>
                </a:schemeClr>
              </a:solidFill>
            </a:rPr>
            <a:t>ČERNÉ</a:t>
          </a:r>
          <a:endParaRPr lang="cs-CZ" sz="20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3888C40E-6626-45A3-9508-DE2D01BAC6D1}" type="parTrans" cxnId="{0C2DAD54-93E8-4867-9B61-8171EB3A9CF2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4A380D43-B831-4A85-BD01-9C6FC95B1D15}" type="sibTrans" cxnId="{0C2DAD54-93E8-4867-9B61-8171EB3A9CF2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637E6620-E16B-49B4-8CEB-6A39E434A9B9}">
      <dgm:prSet phldrT="[Text]" custT="1"/>
      <dgm:spPr>
        <a:solidFill>
          <a:srgbClr val="FF66FF"/>
        </a:solidFill>
      </dgm:spPr>
      <dgm:t>
        <a:bodyPr/>
        <a:lstStyle/>
        <a:p>
          <a:r>
            <a:rPr lang="cs-CZ" sz="2000" dirty="0" smtClean="0">
              <a:solidFill>
                <a:schemeClr val="tx1">
                  <a:lumMod val="95000"/>
                  <a:lumOff val="5000"/>
                </a:schemeClr>
              </a:solidFill>
            </a:rPr>
            <a:t>BARENTSOVO</a:t>
          </a:r>
          <a:endParaRPr lang="cs-CZ" sz="20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566CA690-A038-4629-A127-341199941A79}" type="parTrans" cxnId="{D2671B87-1D0A-4A94-99E4-068AA82CD61E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0E3CD12-0AD3-4655-AA52-05CD353C35F8}" type="sibTrans" cxnId="{D2671B87-1D0A-4A94-99E4-068AA82CD61E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0D762EA5-C5D6-4BD1-B37C-B44C2BC98969}" type="pres">
      <dgm:prSet presAssocID="{9D9F5958-2BDF-4F0B-8E4D-7866B71A7777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3FDDB58E-9989-47BE-9235-5FF69D680CA7}" type="pres">
      <dgm:prSet presAssocID="{2BB7D9E6-7AC8-4FAD-A880-79C44C5D9B98}" presName="Parent" presStyleLbl="node0" presStyleIdx="0" presStyleCnt="1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A9DEA49C-D617-409D-8EEA-11914359E122}" type="pres">
      <dgm:prSet presAssocID="{65702F42-B27A-42C5-B65B-332B0DF2931C}" presName="Accent1" presStyleCnt="0"/>
      <dgm:spPr/>
    </dgm:pt>
    <dgm:pt modelId="{630C680D-B665-4E3B-A70F-1E1199FA6ED2}" type="pres">
      <dgm:prSet presAssocID="{65702F42-B27A-42C5-B65B-332B0DF2931C}" presName="Accent" presStyleLbl="bgShp" presStyleIdx="0" presStyleCnt="6"/>
      <dgm:spPr/>
    </dgm:pt>
    <dgm:pt modelId="{37123EF2-D1C8-469E-8829-AAF380A4D017}" type="pres">
      <dgm:prSet presAssocID="{65702F42-B27A-42C5-B65B-332B0DF2931C}" presName="Child1" presStyleLbl="node1" presStyleIdx="0" presStyleCnt="6" custLinFactNeighborX="-93847" custLinFactNeighborY="6237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6D9280-7826-4D04-9932-1DADA4867543}" type="pres">
      <dgm:prSet presAssocID="{25C0476A-5AEE-453B-B552-BB16A0503899}" presName="Accent2" presStyleCnt="0"/>
      <dgm:spPr/>
    </dgm:pt>
    <dgm:pt modelId="{852A299C-A9BA-42B3-81DC-B7D10FB2334B}" type="pres">
      <dgm:prSet presAssocID="{25C0476A-5AEE-453B-B552-BB16A0503899}" presName="Accent" presStyleLbl="bgShp" presStyleIdx="1" presStyleCnt="6"/>
      <dgm:spPr/>
    </dgm:pt>
    <dgm:pt modelId="{8180AB7A-3FEE-4290-A219-1F51E017B35E}" type="pres">
      <dgm:prSet presAssocID="{25C0476A-5AEE-453B-B552-BB16A0503899}" presName="Child2" presStyleLbl="node1" presStyleIdx="1" presStyleCnt="6" custLinFactNeighborX="3832" custLinFactNeighborY="634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CFECB-964F-44A1-B38A-569FF64E1F30}" type="pres">
      <dgm:prSet presAssocID="{4D930DA9-35CE-42B5-84F0-E698BA91AAB0}" presName="Accent3" presStyleCnt="0"/>
      <dgm:spPr/>
    </dgm:pt>
    <dgm:pt modelId="{ED626F15-B6D8-4314-97F1-F0B1DE2702DA}" type="pres">
      <dgm:prSet presAssocID="{4D930DA9-35CE-42B5-84F0-E698BA91AAB0}" presName="Accent" presStyleLbl="bgShp" presStyleIdx="2" presStyleCnt="6"/>
      <dgm:spPr/>
    </dgm:pt>
    <dgm:pt modelId="{1C4321A6-109C-4DD1-80BB-598305DB2809}" type="pres">
      <dgm:prSet presAssocID="{4D930DA9-35CE-42B5-84F0-E698BA91AAB0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BC7647-F564-4A76-95F0-DCDDFF2B9521}" type="pres">
      <dgm:prSet presAssocID="{0C64FC59-0CC4-423F-A28C-A40AEED829F3}" presName="Accent4" presStyleCnt="0"/>
      <dgm:spPr/>
    </dgm:pt>
    <dgm:pt modelId="{DB8582F9-1769-45D8-BCED-18C38297B8BA}" type="pres">
      <dgm:prSet presAssocID="{0C64FC59-0CC4-423F-A28C-A40AEED829F3}" presName="Accent" presStyleLbl="bgShp" presStyleIdx="3" presStyleCnt="6"/>
      <dgm:spPr/>
    </dgm:pt>
    <dgm:pt modelId="{FD223C47-1637-47A5-8506-4C7E5C47B009}" type="pres">
      <dgm:prSet presAssocID="{0C64FC59-0CC4-423F-A28C-A40AEED829F3}" presName="Child4" presStyleLbl="node1" presStyleIdx="3" presStyleCnt="6" custScaleX="12353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EF0396-1B96-4AF3-8476-AC3FA51F0367}" type="pres">
      <dgm:prSet presAssocID="{80AE371D-76B6-4A9C-8BB4-4A0767A2FC0F}" presName="Accent5" presStyleCnt="0"/>
      <dgm:spPr/>
    </dgm:pt>
    <dgm:pt modelId="{3F6F8C55-882D-4B1A-B081-AF3116C2F1AA}" type="pres">
      <dgm:prSet presAssocID="{80AE371D-76B6-4A9C-8BB4-4A0767A2FC0F}" presName="Accent" presStyleLbl="bgShp" presStyleIdx="4" presStyleCnt="6"/>
      <dgm:spPr/>
    </dgm:pt>
    <dgm:pt modelId="{0D3C4C4D-61F9-4A39-AE2C-E7CB71C7BB63}" type="pres">
      <dgm:prSet presAssocID="{80AE371D-76B6-4A9C-8BB4-4A0767A2FC0F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433256-9D6F-49E5-85D1-5800E8A551CE}" type="pres">
      <dgm:prSet presAssocID="{637E6620-E16B-49B4-8CEB-6A39E434A9B9}" presName="Accent6" presStyleCnt="0"/>
      <dgm:spPr/>
    </dgm:pt>
    <dgm:pt modelId="{7591ED13-5A44-4608-8586-F1EFA8AF9B49}" type="pres">
      <dgm:prSet presAssocID="{637E6620-E16B-49B4-8CEB-6A39E434A9B9}" presName="Accent" presStyleLbl="bgShp" presStyleIdx="5" presStyleCnt="6"/>
      <dgm:spPr/>
    </dgm:pt>
    <dgm:pt modelId="{85CB26A6-72F2-4C3A-97BB-FAECFC201BFA}" type="pres">
      <dgm:prSet presAssocID="{637E6620-E16B-49B4-8CEB-6A39E434A9B9}" presName="Child6" presStyleLbl="node1" presStyleIdx="5" presStyleCnt="6" custScaleX="144242" custScaleY="108931" custLinFactNeighborX="95488" custLinFactNeighborY="-6495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D90E60-9448-404B-BCD1-E4EEF649D50C}" type="presOf" srcId="{2BB7D9E6-7AC8-4FAD-A880-79C44C5D9B98}" destId="{3FDDB58E-9989-47BE-9235-5FF69D680CA7}" srcOrd="0" destOrd="0" presId="urn:microsoft.com/office/officeart/2011/layout/HexagonRadial"/>
    <dgm:cxn modelId="{8A5A1900-86DC-44BA-A6D9-B3D3FAAA898C}" type="presOf" srcId="{637E6620-E16B-49B4-8CEB-6A39E434A9B9}" destId="{85CB26A6-72F2-4C3A-97BB-FAECFC201BFA}" srcOrd="0" destOrd="0" presId="urn:microsoft.com/office/officeart/2011/layout/HexagonRadial"/>
    <dgm:cxn modelId="{05A6B430-ED8C-4E9E-877E-010F40F36007}" srcId="{2BB7D9E6-7AC8-4FAD-A880-79C44C5D9B98}" destId="{65702F42-B27A-42C5-B65B-332B0DF2931C}" srcOrd="0" destOrd="0" parTransId="{7FA2AA56-8C36-4D6B-9E28-056D947ED89D}" sibTransId="{6FE8E2F2-BFB9-4AD3-BD45-7682DB947A67}"/>
    <dgm:cxn modelId="{622D28E4-1709-4700-8873-F3D4FAFE4FA4}" srcId="{2BB7D9E6-7AC8-4FAD-A880-79C44C5D9B98}" destId="{25C0476A-5AEE-453B-B552-BB16A0503899}" srcOrd="1" destOrd="0" parTransId="{D193474C-2444-4951-89F5-255B1D1DB558}" sibTransId="{5316C5BF-6BF4-4F7C-B092-DEB7AD4823EE}"/>
    <dgm:cxn modelId="{EC91EE81-F262-469F-A05C-0C09F0B28735}" srcId="{2BB7D9E6-7AC8-4FAD-A880-79C44C5D9B98}" destId="{4D930DA9-35CE-42B5-84F0-E698BA91AAB0}" srcOrd="2" destOrd="0" parTransId="{7B30FF19-D407-47A2-B18E-CF578033E0E7}" sibTransId="{5CFFDAC0-218C-4FA0-A9A9-C1E9717CC26E}"/>
    <dgm:cxn modelId="{12ABA34C-2DC1-4CB1-98B4-3CBBDCC73205}" srcId="{2BB7D9E6-7AC8-4FAD-A880-79C44C5D9B98}" destId="{0C64FC59-0CC4-423F-A28C-A40AEED829F3}" srcOrd="3" destOrd="0" parTransId="{41E611DC-62BF-4FE6-83B6-84BED5B6750E}" sibTransId="{9C1876E3-72BD-4C65-8F52-1C106CD144B5}"/>
    <dgm:cxn modelId="{57640A3B-97D6-4756-8B11-ADB9950FBCD9}" type="presOf" srcId="{80AE371D-76B6-4A9C-8BB4-4A0767A2FC0F}" destId="{0D3C4C4D-61F9-4A39-AE2C-E7CB71C7BB63}" srcOrd="0" destOrd="0" presId="urn:microsoft.com/office/officeart/2011/layout/HexagonRadial"/>
    <dgm:cxn modelId="{FD5D7682-37A5-4302-9D3E-623C3A5C3599}" type="presOf" srcId="{0C64FC59-0CC4-423F-A28C-A40AEED829F3}" destId="{FD223C47-1637-47A5-8506-4C7E5C47B009}" srcOrd="0" destOrd="0" presId="urn:microsoft.com/office/officeart/2011/layout/HexagonRadial"/>
    <dgm:cxn modelId="{A303AB3A-717E-4DF4-ADB4-41D9B10D06F4}" srcId="{9D9F5958-2BDF-4F0B-8E4D-7866B71A7777}" destId="{2BB7D9E6-7AC8-4FAD-A880-79C44C5D9B98}" srcOrd="0" destOrd="0" parTransId="{AF6A6D11-2EC5-4A88-999F-CC9B70E098CE}" sibTransId="{B4682DFB-6FF5-4291-8734-641BA2252EF5}"/>
    <dgm:cxn modelId="{AB834EFE-7D39-4E81-BCFA-4276A2653CC7}" type="presOf" srcId="{25C0476A-5AEE-453B-B552-BB16A0503899}" destId="{8180AB7A-3FEE-4290-A219-1F51E017B35E}" srcOrd="0" destOrd="0" presId="urn:microsoft.com/office/officeart/2011/layout/HexagonRadial"/>
    <dgm:cxn modelId="{176424B2-6FB8-44CB-9B48-839F8542677F}" type="presOf" srcId="{4D930DA9-35CE-42B5-84F0-E698BA91AAB0}" destId="{1C4321A6-109C-4DD1-80BB-598305DB2809}" srcOrd="0" destOrd="0" presId="urn:microsoft.com/office/officeart/2011/layout/HexagonRadial"/>
    <dgm:cxn modelId="{D2671B87-1D0A-4A94-99E4-068AA82CD61E}" srcId="{2BB7D9E6-7AC8-4FAD-A880-79C44C5D9B98}" destId="{637E6620-E16B-49B4-8CEB-6A39E434A9B9}" srcOrd="5" destOrd="0" parTransId="{566CA690-A038-4629-A127-341199941A79}" sibTransId="{C0E3CD12-0AD3-4655-AA52-05CD353C35F8}"/>
    <dgm:cxn modelId="{0C2DAD54-93E8-4867-9B61-8171EB3A9CF2}" srcId="{2BB7D9E6-7AC8-4FAD-A880-79C44C5D9B98}" destId="{80AE371D-76B6-4A9C-8BB4-4A0767A2FC0F}" srcOrd="4" destOrd="0" parTransId="{3888C40E-6626-45A3-9508-DE2D01BAC6D1}" sibTransId="{4A380D43-B831-4A85-BD01-9C6FC95B1D15}"/>
    <dgm:cxn modelId="{FCB355D4-C660-4461-858D-0A1AB2AE1024}" type="presOf" srcId="{65702F42-B27A-42C5-B65B-332B0DF2931C}" destId="{37123EF2-D1C8-469E-8829-AAF380A4D017}" srcOrd="0" destOrd="0" presId="urn:microsoft.com/office/officeart/2011/layout/HexagonRadial"/>
    <dgm:cxn modelId="{97BF7213-6253-4B35-8D72-8A57A14F9D52}" type="presOf" srcId="{9D9F5958-2BDF-4F0B-8E4D-7866B71A7777}" destId="{0D762EA5-C5D6-4BD1-B37C-B44C2BC98969}" srcOrd="0" destOrd="0" presId="urn:microsoft.com/office/officeart/2011/layout/HexagonRadial"/>
    <dgm:cxn modelId="{ECD0D2D1-6CE6-4E73-9B7C-6613A837DD20}" type="presParOf" srcId="{0D762EA5-C5D6-4BD1-B37C-B44C2BC98969}" destId="{3FDDB58E-9989-47BE-9235-5FF69D680CA7}" srcOrd="0" destOrd="0" presId="urn:microsoft.com/office/officeart/2011/layout/HexagonRadial"/>
    <dgm:cxn modelId="{AC673AED-24CA-4BF0-87A6-0610760EEEF2}" type="presParOf" srcId="{0D762EA5-C5D6-4BD1-B37C-B44C2BC98969}" destId="{A9DEA49C-D617-409D-8EEA-11914359E122}" srcOrd="1" destOrd="0" presId="urn:microsoft.com/office/officeart/2011/layout/HexagonRadial"/>
    <dgm:cxn modelId="{13A80ECC-FB80-4D5E-97EF-C6738BDC84FD}" type="presParOf" srcId="{A9DEA49C-D617-409D-8EEA-11914359E122}" destId="{630C680D-B665-4E3B-A70F-1E1199FA6ED2}" srcOrd="0" destOrd="0" presId="urn:microsoft.com/office/officeart/2011/layout/HexagonRadial"/>
    <dgm:cxn modelId="{AA797BE0-9921-4221-A8D7-1401B92AE6DB}" type="presParOf" srcId="{0D762EA5-C5D6-4BD1-B37C-B44C2BC98969}" destId="{37123EF2-D1C8-469E-8829-AAF380A4D017}" srcOrd="2" destOrd="0" presId="urn:microsoft.com/office/officeart/2011/layout/HexagonRadial"/>
    <dgm:cxn modelId="{2D648225-AEEE-4025-BE7F-F308FA52BE2D}" type="presParOf" srcId="{0D762EA5-C5D6-4BD1-B37C-B44C2BC98969}" destId="{946D9280-7826-4D04-9932-1DADA4867543}" srcOrd="3" destOrd="0" presId="urn:microsoft.com/office/officeart/2011/layout/HexagonRadial"/>
    <dgm:cxn modelId="{591EAE88-C830-4B52-80AC-0A6EDB8C53E0}" type="presParOf" srcId="{946D9280-7826-4D04-9932-1DADA4867543}" destId="{852A299C-A9BA-42B3-81DC-B7D10FB2334B}" srcOrd="0" destOrd="0" presId="urn:microsoft.com/office/officeart/2011/layout/HexagonRadial"/>
    <dgm:cxn modelId="{FC50FAC1-738E-48B9-A5B4-3B7B4FE8D791}" type="presParOf" srcId="{0D762EA5-C5D6-4BD1-B37C-B44C2BC98969}" destId="{8180AB7A-3FEE-4290-A219-1F51E017B35E}" srcOrd="4" destOrd="0" presId="urn:microsoft.com/office/officeart/2011/layout/HexagonRadial"/>
    <dgm:cxn modelId="{BC8A4B12-F0A8-438B-B8A5-65B68733AE7A}" type="presParOf" srcId="{0D762EA5-C5D6-4BD1-B37C-B44C2BC98969}" destId="{021CFECB-964F-44A1-B38A-569FF64E1F30}" srcOrd="5" destOrd="0" presId="urn:microsoft.com/office/officeart/2011/layout/HexagonRadial"/>
    <dgm:cxn modelId="{A557D211-5FA8-4132-94A0-A1E605D092E1}" type="presParOf" srcId="{021CFECB-964F-44A1-B38A-569FF64E1F30}" destId="{ED626F15-B6D8-4314-97F1-F0B1DE2702DA}" srcOrd="0" destOrd="0" presId="urn:microsoft.com/office/officeart/2011/layout/HexagonRadial"/>
    <dgm:cxn modelId="{13911BFB-173C-47D7-BBC8-3C78261C5925}" type="presParOf" srcId="{0D762EA5-C5D6-4BD1-B37C-B44C2BC98969}" destId="{1C4321A6-109C-4DD1-80BB-598305DB2809}" srcOrd="6" destOrd="0" presId="urn:microsoft.com/office/officeart/2011/layout/HexagonRadial"/>
    <dgm:cxn modelId="{534963DD-10C6-4541-9604-35DE521EAD0E}" type="presParOf" srcId="{0D762EA5-C5D6-4BD1-B37C-B44C2BC98969}" destId="{C8BC7647-F564-4A76-95F0-DCDDFF2B9521}" srcOrd="7" destOrd="0" presId="urn:microsoft.com/office/officeart/2011/layout/HexagonRadial"/>
    <dgm:cxn modelId="{F99D1B27-1207-4D8B-8495-75853F34D3B8}" type="presParOf" srcId="{C8BC7647-F564-4A76-95F0-DCDDFF2B9521}" destId="{DB8582F9-1769-45D8-BCED-18C38297B8BA}" srcOrd="0" destOrd="0" presId="urn:microsoft.com/office/officeart/2011/layout/HexagonRadial"/>
    <dgm:cxn modelId="{EB6591B5-C198-4E64-B867-ED287B1BD24C}" type="presParOf" srcId="{0D762EA5-C5D6-4BD1-B37C-B44C2BC98969}" destId="{FD223C47-1637-47A5-8506-4C7E5C47B009}" srcOrd="8" destOrd="0" presId="urn:microsoft.com/office/officeart/2011/layout/HexagonRadial"/>
    <dgm:cxn modelId="{5E762D7A-2BD2-49DC-86AA-FEB1AF73DF35}" type="presParOf" srcId="{0D762EA5-C5D6-4BD1-B37C-B44C2BC98969}" destId="{B1EF0396-1B96-4AF3-8476-AC3FA51F0367}" srcOrd="9" destOrd="0" presId="urn:microsoft.com/office/officeart/2011/layout/HexagonRadial"/>
    <dgm:cxn modelId="{50776932-E043-4925-9EB3-EF9907F3023F}" type="presParOf" srcId="{B1EF0396-1B96-4AF3-8476-AC3FA51F0367}" destId="{3F6F8C55-882D-4B1A-B081-AF3116C2F1AA}" srcOrd="0" destOrd="0" presId="urn:microsoft.com/office/officeart/2011/layout/HexagonRadial"/>
    <dgm:cxn modelId="{18B5D6AE-BE62-4EBB-9342-F4620B3C4CC7}" type="presParOf" srcId="{0D762EA5-C5D6-4BD1-B37C-B44C2BC98969}" destId="{0D3C4C4D-61F9-4A39-AE2C-E7CB71C7BB63}" srcOrd="10" destOrd="0" presId="urn:microsoft.com/office/officeart/2011/layout/HexagonRadial"/>
    <dgm:cxn modelId="{0987E8EF-5C8B-4466-9E36-3F08090712BD}" type="presParOf" srcId="{0D762EA5-C5D6-4BD1-B37C-B44C2BC98969}" destId="{E8433256-9D6F-49E5-85D1-5800E8A551CE}" srcOrd="11" destOrd="0" presId="urn:microsoft.com/office/officeart/2011/layout/HexagonRadial"/>
    <dgm:cxn modelId="{48302363-C77F-488F-ABE2-8B73C93A966A}" type="presParOf" srcId="{E8433256-9D6F-49E5-85D1-5800E8A551CE}" destId="{7591ED13-5A44-4608-8586-F1EFA8AF9B49}" srcOrd="0" destOrd="0" presId="urn:microsoft.com/office/officeart/2011/layout/HexagonRadial"/>
    <dgm:cxn modelId="{611BFBD5-14B0-40BA-9A71-C64F7A06DDDF}" type="presParOf" srcId="{0D762EA5-C5D6-4BD1-B37C-B44C2BC98969}" destId="{85CB26A6-72F2-4C3A-97BB-FAECFC201BFA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E1BBAA-8581-49C2-A978-D3FC95A1FD8A}" type="doc">
      <dgm:prSet loTypeId="urn:microsoft.com/office/officeart/2005/8/layout/pyramid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5329F5D-91BE-452D-993C-2DE434343B93}">
      <dgm:prSet phldrT="[Text]"/>
      <dgm:spPr>
        <a:solidFill>
          <a:srgbClr val="00CCFF"/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DON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778494A6-15A9-4C4E-AC61-E06C8D87B211}" type="parTrans" cxnId="{1C8CC779-8485-4EAA-BDA3-F5C765A96013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37BF2625-5946-46C5-9A3F-C4598E9B78EA}" type="sibTrans" cxnId="{1C8CC779-8485-4EAA-BDA3-F5C765A96013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1551B1B7-E2E7-4C40-9FE5-7DAF9C18AE78}">
      <dgm:prSet phldrT="[Text]"/>
      <dgm:spPr>
        <a:solidFill>
          <a:srgbClr val="00CCFF"/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NĚVA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8C38553-D8DC-4A37-9705-61F7DF515B65}" type="parTrans" cxnId="{BC6D1780-2CB4-49F0-9053-8DC838B31AD5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98655156-5EBA-4AD3-AB4E-ED044BE3AF1E}" type="sibTrans" cxnId="{BC6D1780-2CB4-49F0-9053-8DC838B31AD5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6507E040-9513-40A5-AAE9-2654D188FE78}">
      <dgm:prSet phldrT="[Text]"/>
      <dgm:spPr>
        <a:solidFill>
          <a:srgbClr val="00CCFF"/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VOLHA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5F66577E-ACED-43F1-8387-AC61DB6A598E}" type="parTrans" cxnId="{6266667A-7B26-4675-BF95-4E2E9FB7AE63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1C713155-F14E-4758-AD82-B20250374206}" type="sibTrans" cxnId="{6266667A-7B26-4675-BF95-4E2E9FB7AE63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65D4354B-28B4-4593-BFE4-06F3D6C34373}">
      <dgm:prSet phldrT="[Text]"/>
      <dgm:spPr>
        <a:solidFill>
          <a:srgbClr val="00CCFF"/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DNĚPR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9D0C2BC9-544D-429C-B9F7-5CC09D7328C5}" type="parTrans" cxnId="{9A7AEE07-061C-4F05-8417-0DE36F70B8E6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7B89E752-86C0-42CA-AC47-28AE9B557FBE}" type="sibTrans" cxnId="{9A7AEE07-061C-4F05-8417-0DE36F70B8E6}">
      <dgm:prSet/>
      <dgm:spPr/>
      <dgm:t>
        <a:bodyPr/>
        <a:lstStyle/>
        <a:p>
          <a:endParaRPr lang="cs-CZ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E042F7DD-E1FF-4256-BC49-7B184C0785F7}" type="pres">
      <dgm:prSet presAssocID="{8EE1BBAA-8581-49C2-A978-D3FC95A1FD8A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8B5CB2-3D12-465D-8511-96B659FF4B1E}" type="pres">
      <dgm:prSet presAssocID="{8EE1BBAA-8581-49C2-A978-D3FC95A1FD8A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A0898C-8F69-4423-A407-F8B77B6905DC}" type="pres">
      <dgm:prSet presAssocID="{8EE1BBAA-8581-49C2-A978-D3FC95A1FD8A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0E67F1-EFA0-4A63-B8AC-E45A19CA424A}" type="pres">
      <dgm:prSet presAssocID="{8EE1BBAA-8581-49C2-A978-D3FC95A1FD8A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6C9DFA-6B85-485D-B57A-40032797F8B2}" type="pres">
      <dgm:prSet presAssocID="{8EE1BBAA-8581-49C2-A978-D3FC95A1FD8A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6D1780-2CB4-49F0-9053-8DC838B31AD5}" srcId="{8EE1BBAA-8581-49C2-A978-D3FC95A1FD8A}" destId="{1551B1B7-E2E7-4C40-9FE5-7DAF9C18AE78}" srcOrd="1" destOrd="0" parTransId="{C8C38553-D8DC-4A37-9705-61F7DF515B65}" sibTransId="{98655156-5EBA-4AD3-AB4E-ED044BE3AF1E}"/>
    <dgm:cxn modelId="{6266667A-7B26-4675-BF95-4E2E9FB7AE63}" srcId="{8EE1BBAA-8581-49C2-A978-D3FC95A1FD8A}" destId="{6507E040-9513-40A5-AAE9-2654D188FE78}" srcOrd="2" destOrd="0" parTransId="{5F66577E-ACED-43F1-8387-AC61DB6A598E}" sibTransId="{1C713155-F14E-4758-AD82-B20250374206}"/>
    <dgm:cxn modelId="{34C3860E-A7B1-44C1-8036-04788D505CE5}" type="presOf" srcId="{65D4354B-28B4-4593-BFE4-06F3D6C34373}" destId="{D06C9DFA-6B85-485D-B57A-40032797F8B2}" srcOrd="0" destOrd="0" presId="urn:microsoft.com/office/officeart/2005/8/layout/pyramid4"/>
    <dgm:cxn modelId="{3BA9FB60-FF32-475C-BE55-2594C1EEA108}" type="presOf" srcId="{6507E040-9513-40A5-AAE9-2654D188FE78}" destId="{660E67F1-EFA0-4A63-B8AC-E45A19CA424A}" srcOrd="0" destOrd="0" presId="urn:microsoft.com/office/officeart/2005/8/layout/pyramid4"/>
    <dgm:cxn modelId="{9A7AEE07-061C-4F05-8417-0DE36F70B8E6}" srcId="{8EE1BBAA-8581-49C2-A978-D3FC95A1FD8A}" destId="{65D4354B-28B4-4593-BFE4-06F3D6C34373}" srcOrd="3" destOrd="0" parTransId="{9D0C2BC9-544D-429C-B9F7-5CC09D7328C5}" sibTransId="{7B89E752-86C0-42CA-AC47-28AE9B557FBE}"/>
    <dgm:cxn modelId="{C7574DC0-7A5B-4042-A896-F1BD56D2B4C4}" type="presOf" srcId="{8EE1BBAA-8581-49C2-A978-D3FC95A1FD8A}" destId="{E042F7DD-E1FF-4256-BC49-7B184C0785F7}" srcOrd="0" destOrd="0" presId="urn:microsoft.com/office/officeart/2005/8/layout/pyramid4"/>
    <dgm:cxn modelId="{9DCC7980-84BF-49CC-8BFF-FB60294C7BAA}" type="presOf" srcId="{55329F5D-91BE-452D-993C-2DE434343B93}" destId="{DB8B5CB2-3D12-465D-8511-96B659FF4B1E}" srcOrd="0" destOrd="0" presId="urn:microsoft.com/office/officeart/2005/8/layout/pyramid4"/>
    <dgm:cxn modelId="{1C8CC779-8485-4EAA-BDA3-F5C765A96013}" srcId="{8EE1BBAA-8581-49C2-A978-D3FC95A1FD8A}" destId="{55329F5D-91BE-452D-993C-2DE434343B93}" srcOrd="0" destOrd="0" parTransId="{778494A6-15A9-4C4E-AC61-E06C8D87B211}" sibTransId="{37BF2625-5946-46C5-9A3F-C4598E9B78EA}"/>
    <dgm:cxn modelId="{78E82118-40F7-4D2F-87AA-BABDF6D6DE27}" type="presOf" srcId="{1551B1B7-E2E7-4C40-9FE5-7DAF9C18AE78}" destId="{C9A0898C-8F69-4423-A407-F8B77B6905DC}" srcOrd="0" destOrd="0" presId="urn:microsoft.com/office/officeart/2005/8/layout/pyramid4"/>
    <dgm:cxn modelId="{12F7F299-2B1E-450C-B783-DE49F26C816B}" type="presParOf" srcId="{E042F7DD-E1FF-4256-BC49-7B184C0785F7}" destId="{DB8B5CB2-3D12-465D-8511-96B659FF4B1E}" srcOrd="0" destOrd="0" presId="urn:microsoft.com/office/officeart/2005/8/layout/pyramid4"/>
    <dgm:cxn modelId="{35427339-1278-44D1-AAEB-CD01A5C70F3A}" type="presParOf" srcId="{E042F7DD-E1FF-4256-BC49-7B184C0785F7}" destId="{C9A0898C-8F69-4423-A407-F8B77B6905DC}" srcOrd="1" destOrd="0" presId="urn:microsoft.com/office/officeart/2005/8/layout/pyramid4"/>
    <dgm:cxn modelId="{9FD884B3-3A03-46CA-AE68-83D3DFBD8032}" type="presParOf" srcId="{E042F7DD-E1FF-4256-BC49-7B184C0785F7}" destId="{660E67F1-EFA0-4A63-B8AC-E45A19CA424A}" srcOrd="2" destOrd="0" presId="urn:microsoft.com/office/officeart/2005/8/layout/pyramid4"/>
    <dgm:cxn modelId="{9E53D9BE-75D4-4DCE-A219-1072F65C8645}" type="presParOf" srcId="{E042F7DD-E1FF-4256-BC49-7B184C0785F7}" destId="{D06C9DFA-6B85-485D-B57A-40032797F8B2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DDB58E-9989-47BE-9235-5FF69D680CA7}">
      <dsp:nvSpPr>
        <dsp:cNvPr id="0" name=""/>
        <dsp:cNvSpPr/>
      </dsp:nvSpPr>
      <dsp:spPr>
        <a:xfrm>
          <a:off x="3354885" y="1460075"/>
          <a:ext cx="1855819" cy="1605359"/>
        </a:xfrm>
        <a:prstGeom prst="hexagon">
          <a:avLst>
            <a:gd name="adj" fmla="val 28570"/>
            <a:gd name="vf" fmla="val 115470"/>
          </a:avLst>
        </a:prstGeom>
        <a:solidFill>
          <a:srgbClr val="CC00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MOŘE</a:t>
          </a:r>
          <a:endParaRPr lang="cs-CZ" sz="2800" b="1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3662420" y="1726106"/>
        <a:ext cx="1240749" cy="1073297"/>
      </dsp:txXfrm>
    </dsp:sp>
    <dsp:sp modelId="{852A299C-A9BA-42B3-81DC-B7D10FB2334B}">
      <dsp:nvSpPr>
        <dsp:cNvPr id="0" name=""/>
        <dsp:cNvSpPr/>
      </dsp:nvSpPr>
      <dsp:spPr>
        <a:xfrm>
          <a:off x="4516985" y="692019"/>
          <a:ext cx="700195" cy="60331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123EF2-D1C8-469E-8829-AAF380A4D017}">
      <dsp:nvSpPr>
        <dsp:cNvPr id="0" name=""/>
        <dsp:cNvSpPr/>
      </dsp:nvSpPr>
      <dsp:spPr>
        <a:xfrm>
          <a:off x="2098579" y="820692"/>
          <a:ext cx="1520831" cy="1315697"/>
        </a:xfrm>
        <a:prstGeom prst="hexagon">
          <a:avLst>
            <a:gd name="adj" fmla="val 28570"/>
            <a:gd name="vf" fmla="val 115470"/>
          </a:avLst>
        </a:prstGeom>
        <a:solidFill>
          <a:srgbClr val="FF66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BALTSKÉ</a:t>
          </a:r>
          <a:endParaRPr lang="cs-CZ" sz="20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350613" y="1038731"/>
        <a:ext cx="1016763" cy="879619"/>
      </dsp:txXfrm>
    </dsp:sp>
    <dsp:sp modelId="{ED626F15-B6D8-4314-97F1-F0B1DE2702DA}">
      <dsp:nvSpPr>
        <dsp:cNvPr id="0" name=""/>
        <dsp:cNvSpPr/>
      </dsp:nvSpPr>
      <dsp:spPr>
        <a:xfrm>
          <a:off x="5334167" y="1819889"/>
          <a:ext cx="700195" cy="60331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80AB7A-3FEE-4290-A219-1F51E017B35E}">
      <dsp:nvSpPr>
        <dsp:cNvPr id="0" name=""/>
        <dsp:cNvSpPr/>
      </dsp:nvSpPr>
      <dsp:spPr>
        <a:xfrm>
          <a:off x="4978890" y="892696"/>
          <a:ext cx="1520831" cy="1315697"/>
        </a:xfrm>
        <a:prstGeom prst="hexagon">
          <a:avLst>
            <a:gd name="adj" fmla="val 28570"/>
            <a:gd name="vf" fmla="val 115470"/>
          </a:avLst>
        </a:prstGeom>
        <a:solidFill>
          <a:srgbClr val="FF66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AZOVSKÉ</a:t>
          </a:r>
          <a:endParaRPr lang="cs-CZ" sz="20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5230924" y="1110735"/>
        <a:ext cx="1016763" cy="879619"/>
      </dsp:txXfrm>
    </dsp:sp>
    <dsp:sp modelId="{DB8582F9-1769-45D8-BCED-18C38297B8BA}">
      <dsp:nvSpPr>
        <dsp:cNvPr id="0" name=""/>
        <dsp:cNvSpPr/>
      </dsp:nvSpPr>
      <dsp:spPr>
        <a:xfrm>
          <a:off x="4766500" y="3093043"/>
          <a:ext cx="700195" cy="60331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4321A6-109C-4DD1-80BB-598305DB2809}">
      <dsp:nvSpPr>
        <dsp:cNvPr id="0" name=""/>
        <dsp:cNvSpPr/>
      </dsp:nvSpPr>
      <dsp:spPr>
        <a:xfrm>
          <a:off x="4920612" y="2400118"/>
          <a:ext cx="1520831" cy="1315697"/>
        </a:xfrm>
        <a:prstGeom prst="hexagon">
          <a:avLst>
            <a:gd name="adj" fmla="val 28570"/>
            <a:gd name="vf" fmla="val 115470"/>
          </a:avLst>
        </a:prstGeom>
        <a:solidFill>
          <a:srgbClr val="FF66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BÍLÉ</a:t>
          </a:r>
          <a:endParaRPr lang="cs-CZ" sz="20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5172646" y="2618157"/>
        <a:ext cx="1016763" cy="879619"/>
      </dsp:txXfrm>
    </dsp:sp>
    <dsp:sp modelId="{3F6F8C55-882D-4B1A-B081-AF3116C2F1AA}">
      <dsp:nvSpPr>
        <dsp:cNvPr id="0" name=""/>
        <dsp:cNvSpPr/>
      </dsp:nvSpPr>
      <dsp:spPr>
        <a:xfrm>
          <a:off x="3358339" y="3225201"/>
          <a:ext cx="700195" cy="60331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223C47-1637-47A5-8506-4C7E5C47B009}">
      <dsp:nvSpPr>
        <dsp:cNvPr id="0" name=""/>
        <dsp:cNvSpPr/>
      </dsp:nvSpPr>
      <dsp:spPr>
        <a:xfrm>
          <a:off x="3346907" y="3210265"/>
          <a:ext cx="1878682" cy="1315697"/>
        </a:xfrm>
        <a:prstGeom prst="hexagon">
          <a:avLst>
            <a:gd name="adj" fmla="val 28570"/>
            <a:gd name="vf" fmla="val 115470"/>
          </a:avLst>
        </a:prstGeom>
        <a:solidFill>
          <a:srgbClr val="FF66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KASPICKÉ</a:t>
          </a:r>
          <a:endParaRPr lang="cs-CZ" sz="20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3628762" y="3407656"/>
        <a:ext cx="1314972" cy="920915"/>
      </dsp:txXfrm>
    </dsp:sp>
    <dsp:sp modelId="{7591ED13-5A44-4608-8586-F1EFA8AF9B49}">
      <dsp:nvSpPr>
        <dsp:cNvPr id="0" name=""/>
        <dsp:cNvSpPr/>
      </dsp:nvSpPr>
      <dsp:spPr>
        <a:xfrm>
          <a:off x="2527774" y="2097783"/>
          <a:ext cx="700195" cy="603310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C4C4D-61F9-4A39-AE2C-E7CB71C7BB63}">
      <dsp:nvSpPr>
        <dsp:cNvPr id="0" name=""/>
        <dsp:cNvSpPr/>
      </dsp:nvSpPr>
      <dsp:spPr>
        <a:xfrm>
          <a:off x="2124579" y="2401023"/>
          <a:ext cx="1520831" cy="1315697"/>
        </a:xfrm>
        <a:prstGeom prst="hexagon">
          <a:avLst>
            <a:gd name="adj" fmla="val 28570"/>
            <a:gd name="vf" fmla="val 115470"/>
          </a:avLst>
        </a:prstGeom>
        <a:solidFill>
          <a:srgbClr val="FF66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ČERNÉ</a:t>
          </a:r>
          <a:endParaRPr lang="cs-CZ" sz="20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376613" y="2619062"/>
        <a:ext cx="1016763" cy="879619"/>
      </dsp:txXfrm>
    </dsp:sp>
    <dsp:sp modelId="{85CB26A6-72F2-4C3A-97BB-FAECFC201BFA}">
      <dsp:nvSpPr>
        <dsp:cNvPr id="0" name=""/>
        <dsp:cNvSpPr/>
      </dsp:nvSpPr>
      <dsp:spPr>
        <a:xfrm>
          <a:off x="3240367" y="0"/>
          <a:ext cx="2193677" cy="1433202"/>
        </a:xfrm>
        <a:prstGeom prst="hexagon">
          <a:avLst>
            <a:gd name="adj" fmla="val 28570"/>
            <a:gd name="vf" fmla="val 115470"/>
          </a:avLst>
        </a:prstGeom>
        <a:solidFill>
          <a:srgbClr val="FF66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BARENTSOVO</a:t>
          </a:r>
          <a:endParaRPr lang="cs-CZ" sz="20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3559662" y="208606"/>
        <a:ext cx="1555087" cy="10159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8B5CB2-3D12-465D-8511-96B659FF4B1E}">
      <dsp:nvSpPr>
        <dsp:cNvPr id="0" name=""/>
        <dsp:cNvSpPr/>
      </dsp:nvSpPr>
      <dsp:spPr>
        <a:xfrm>
          <a:off x="2032000" y="0"/>
          <a:ext cx="2032000" cy="2032000"/>
        </a:xfrm>
        <a:prstGeom prst="triangle">
          <a:avLst/>
        </a:prstGeom>
        <a:solidFill>
          <a:srgbClr val="00CCFF"/>
        </a:solidFill>
        <a:ln w="254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DON</a:t>
          </a:r>
          <a:endParaRPr lang="cs-CZ" sz="23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540000" y="1016000"/>
        <a:ext cx="1016000" cy="1016000"/>
      </dsp:txXfrm>
    </dsp:sp>
    <dsp:sp modelId="{C9A0898C-8F69-4423-A407-F8B77B6905DC}">
      <dsp:nvSpPr>
        <dsp:cNvPr id="0" name=""/>
        <dsp:cNvSpPr/>
      </dsp:nvSpPr>
      <dsp:spPr>
        <a:xfrm>
          <a:off x="1016000" y="2032000"/>
          <a:ext cx="2032000" cy="2032000"/>
        </a:xfrm>
        <a:prstGeom prst="triangle">
          <a:avLst/>
        </a:prstGeom>
        <a:solidFill>
          <a:srgbClr val="00CCFF"/>
        </a:solidFill>
        <a:ln w="254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NĚVA</a:t>
          </a:r>
          <a:endParaRPr lang="cs-CZ" sz="23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1524000" y="3048000"/>
        <a:ext cx="1016000" cy="1016000"/>
      </dsp:txXfrm>
    </dsp:sp>
    <dsp:sp modelId="{660E67F1-EFA0-4A63-B8AC-E45A19CA424A}">
      <dsp:nvSpPr>
        <dsp:cNvPr id="0" name=""/>
        <dsp:cNvSpPr/>
      </dsp:nvSpPr>
      <dsp:spPr>
        <a:xfrm rot="10800000">
          <a:off x="2032000" y="2032000"/>
          <a:ext cx="2032000" cy="2032000"/>
        </a:xfrm>
        <a:prstGeom prst="triangle">
          <a:avLst/>
        </a:prstGeom>
        <a:solidFill>
          <a:srgbClr val="00CCFF"/>
        </a:solidFill>
        <a:ln w="254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VOLHA</a:t>
          </a:r>
          <a:endParaRPr lang="cs-CZ" sz="23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 rot="10800000">
        <a:off x="2540000" y="2032000"/>
        <a:ext cx="1016000" cy="1016000"/>
      </dsp:txXfrm>
    </dsp:sp>
    <dsp:sp modelId="{D06C9DFA-6B85-485D-B57A-40032797F8B2}">
      <dsp:nvSpPr>
        <dsp:cNvPr id="0" name=""/>
        <dsp:cNvSpPr/>
      </dsp:nvSpPr>
      <dsp:spPr>
        <a:xfrm>
          <a:off x="3048000" y="2032000"/>
          <a:ext cx="2032000" cy="2032000"/>
        </a:xfrm>
        <a:prstGeom prst="triangle">
          <a:avLst/>
        </a:prstGeom>
        <a:solidFill>
          <a:srgbClr val="00CCFF"/>
        </a:solidFill>
        <a:ln w="254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DNĚPR</a:t>
          </a:r>
          <a:endParaRPr lang="cs-CZ" sz="23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3556000" y="3048000"/>
        <a:ext cx="1016000" cy="1016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5E0F7-29F9-4B6B-BFAB-A6EFFE6D4B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1261-9BA7-490E-843F-D8BF45D2A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069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5E0F7-29F9-4B6B-BFAB-A6EFFE6D4B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1261-9BA7-490E-843F-D8BF45D2A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943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5E0F7-29F9-4B6B-BFAB-A6EFFE6D4B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1261-9BA7-490E-843F-D8BF45D2A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57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5E0F7-29F9-4B6B-BFAB-A6EFFE6D4B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1261-9BA7-490E-843F-D8BF45D2A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489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5E0F7-29F9-4B6B-BFAB-A6EFFE6D4B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1261-9BA7-490E-843F-D8BF45D2A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361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5E0F7-29F9-4B6B-BFAB-A6EFFE6D4B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1261-9BA7-490E-843F-D8BF45D2A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212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5E0F7-29F9-4B6B-BFAB-A6EFFE6D4B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1261-9BA7-490E-843F-D8BF45D2A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991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5E0F7-29F9-4B6B-BFAB-A6EFFE6D4B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1261-9BA7-490E-843F-D8BF45D2A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169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5E0F7-29F9-4B6B-BFAB-A6EFFE6D4B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1261-9BA7-490E-843F-D8BF45D2A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234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5E0F7-29F9-4B6B-BFAB-A6EFFE6D4B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1261-9BA7-490E-843F-D8BF45D2A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433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5E0F7-29F9-4B6B-BFAB-A6EFFE6D4B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1261-9BA7-490E-843F-D8BF45D2A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36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">
              <a:srgbClr val="00CCFF"/>
            </a:gs>
            <a:gs pos="4000">
              <a:srgbClr val="0066FF"/>
            </a:gs>
            <a:gs pos="95833">
              <a:srgbClr val="00CCFF"/>
            </a:gs>
            <a:gs pos="69000">
              <a:srgbClr val="CC00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55E0F7-29F9-4B6B-BFAB-A6EFFE6D4BA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8C1261-9BA7-490E-843F-D8BF45D2AD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159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RUSKO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2286000" y="2413338"/>
            <a:ext cx="47342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VY_32_INOVACE_12_A_20_Rusko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7" y="4869160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9853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3998964"/>
              </p:ext>
            </p:extLst>
          </p:nvPr>
        </p:nvGraphicFramePr>
        <p:xfrm>
          <a:off x="1187624" y="1268760"/>
          <a:ext cx="6834212" cy="364574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Simona Stránská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června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června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Rusko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Federace,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rovina, pohoří, poloha, vodstvo, průmysl, zemědělství, město.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947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RUSKÁ FEDERACE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Moskva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Počet obyvatel: </a:t>
            </a:r>
            <a:r>
              <a:rPr lang="cs-CZ" dirty="0" smtClean="0"/>
              <a:t>143 000 000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Rozloha: </a:t>
            </a:r>
            <a:r>
              <a:rPr lang="cs-CZ" dirty="0" smtClean="0"/>
              <a:t>17 098 250 km²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Úřední jazyk: </a:t>
            </a:r>
            <a:r>
              <a:rPr lang="cs-CZ" dirty="0" smtClean="0"/>
              <a:t>ruština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4917886"/>
            <a:ext cx="21881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Evropská část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79712" y="5707957"/>
            <a:ext cx="42191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Rozloha</a:t>
            </a:r>
            <a:r>
              <a:rPr lang="cs-CZ" sz="3200" dirty="0" smtClean="0"/>
              <a:t>:  3 956 000 km²</a:t>
            </a:r>
            <a:endParaRPr lang="cs-CZ" sz="32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5163280" y="764704"/>
            <a:ext cx="3790800" cy="5624637"/>
            <a:chOff x="5163280" y="764704"/>
            <a:chExt cx="3790800" cy="5624637"/>
          </a:xfrm>
        </p:grpSpPr>
        <p:pic>
          <p:nvPicPr>
            <p:cNvPr id="6" name="Picture 2" descr="C:\Users\Simona\Desktop\Barevné hotovo\Rusko Evropská část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5672" b="97148" l="6496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3280" y="764704"/>
              <a:ext cx="3790800" cy="56246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172536" y="3307050"/>
              <a:ext cx="93147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Moskva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 rot="3566502">
              <a:off x="7624510" y="2359954"/>
              <a:ext cx="5710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Ural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732240" y="5523291"/>
              <a:ext cx="8141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Kavkaz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249055" y="3655779"/>
              <a:ext cx="71359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Volha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487690" y="4096578"/>
              <a:ext cx="5709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Don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5508104" y="3491716"/>
              <a:ext cx="7665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Dněpr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915504" y="2359954"/>
              <a:ext cx="112787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Oněžské j.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623918" y="2871078"/>
              <a:ext cx="118962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Ladožské j.</a:t>
              </a:r>
              <a:endParaRPr lang="cs-CZ" dirty="0"/>
            </a:p>
          </p:txBody>
        </p:sp>
        <p:cxnSp>
          <p:nvCxnSpPr>
            <p:cNvPr id="16" name="Přímá spojnice se šipkou 15"/>
            <p:cNvCxnSpPr/>
            <p:nvPr/>
          </p:nvCxnSpPr>
          <p:spPr>
            <a:xfrm flipV="1">
              <a:off x="5508104" y="4917886"/>
              <a:ext cx="407400" cy="26161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66321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přímořský stát</a:t>
            </a:r>
          </a:p>
          <a:p>
            <a:pPr>
              <a:buFontTx/>
              <a:buChar char="-"/>
            </a:pPr>
            <a:r>
              <a:rPr lang="cs-CZ" dirty="0" smtClean="0"/>
              <a:t>větší část východní Evropy</a:t>
            </a:r>
          </a:p>
          <a:p>
            <a:pPr>
              <a:buFontTx/>
              <a:buChar char="-"/>
            </a:pPr>
            <a:r>
              <a:rPr lang="cs-CZ" dirty="0" smtClean="0"/>
              <a:t>celá část severní Asie</a:t>
            </a:r>
          </a:p>
          <a:p>
            <a:pPr marL="0" indent="0">
              <a:buNone/>
            </a:pPr>
            <a:r>
              <a:rPr lang="cs-CZ" b="1" dirty="0" smtClean="0"/>
              <a:t>Sousední státy:</a:t>
            </a:r>
          </a:p>
          <a:p>
            <a:pPr marL="0" indent="0">
              <a:buNone/>
            </a:pPr>
            <a:r>
              <a:rPr lang="cs-CZ" dirty="0" smtClean="0"/>
              <a:t>A. Ukrajina</a:t>
            </a:r>
          </a:p>
          <a:p>
            <a:pPr marL="0" indent="0">
              <a:buNone/>
            </a:pPr>
            <a:r>
              <a:rPr lang="cs-CZ" dirty="0" smtClean="0"/>
              <a:t>B. Bělorusko</a:t>
            </a:r>
          </a:p>
          <a:p>
            <a:pPr marL="0" indent="0">
              <a:buNone/>
            </a:pPr>
            <a:r>
              <a:rPr lang="cs-CZ" dirty="0" smtClean="0"/>
              <a:t>C. Lotyšsko</a:t>
            </a:r>
          </a:p>
          <a:p>
            <a:pPr marL="0" indent="0">
              <a:buNone/>
            </a:pPr>
            <a:r>
              <a:rPr lang="cs-CZ" dirty="0" smtClean="0"/>
              <a:t>D. Estonsko</a:t>
            </a:r>
          </a:p>
          <a:p>
            <a:pPr marL="0" indent="0">
              <a:buNone/>
            </a:pPr>
            <a:r>
              <a:rPr lang="cs-CZ" dirty="0" smtClean="0"/>
              <a:t>E. Finsko</a:t>
            </a:r>
          </a:p>
          <a:p>
            <a:pPr marL="0" indent="0">
              <a:buNone/>
            </a:pPr>
            <a:r>
              <a:rPr lang="cs-CZ" dirty="0" smtClean="0"/>
              <a:t>F. Norsko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4596408" y="1581663"/>
            <a:ext cx="4563294" cy="4592933"/>
            <a:chOff x="4596408" y="1581663"/>
            <a:chExt cx="4563294" cy="4592933"/>
          </a:xfrm>
        </p:grpSpPr>
        <p:grpSp>
          <p:nvGrpSpPr>
            <p:cNvPr id="12" name="Skupina 11"/>
            <p:cNvGrpSpPr/>
            <p:nvPr/>
          </p:nvGrpSpPr>
          <p:grpSpPr>
            <a:xfrm>
              <a:off x="4596408" y="1950995"/>
              <a:ext cx="4103240" cy="4104566"/>
              <a:chOff x="4146634" y="1556792"/>
              <a:chExt cx="4529822" cy="4536614"/>
            </a:xfrm>
          </p:grpSpPr>
          <p:grpSp>
            <p:nvGrpSpPr>
              <p:cNvPr id="4" name="Skupina 3"/>
              <p:cNvGrpSpPr/>
              <p:nvPr/>
            </p:nvGrpSpPr>
            <p:grpSpPr>
              <a:xfrm>
                <a:off x="4146634" y="1556792"/>
                <a:ext cx="4529822" cy="4536614"/>
                <a:chOff x="5201425" y="2348880"/>
                <a:chExt cx="3654543" cy="3717738"/>
              </a:xfrm>
            </p:grpSpPr>
            <p:pic>
              <p:nvPicPr>
                <p:cNvPr id="2050" name="Picture 2"/>
                <p:cNvPicPr>
                  <a:picLocks noChangeAspect="1" noChangeArrowheads="1"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228184" y="2533722"/>
                  <a:ext cx="2627784" cy="353289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6" name="Picture 2"/>
                <p:cNvPicPr>
                  <a:picLocks noChangeAspect="1" noChangeArrowheads="1"/>
                </p:cNvPicPr>
                <p:nvPr/>
              </p:nvPicPr>
              <p:blipFill>
                <a:blip r:embed="rId3" cstate="print">
                  <a:duotone>
                    <a:prstClr val="black"/>
                    <a:schemeClr val="accent6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084168" y="4744750"/>
                  <a:ext cx="1296144" cy="83909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7" name="Picture 3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duotone>
                    <a:prstClr val="black"/>
                    <a:schemeClr val="accent3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084168" y="4300170"/>
                  <a:ext cx="1008112" cy="65520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8" name="Picture 4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duotone>
                    <a:prstClr val="black"/>
                    <a:schemeClr val="accent2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775978" y="3916480"/>
                  <a:ext cx="904411" cy="76737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9" name="Picture 5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duotone>
                    <a:prstClr val="black"/>
                    <a:srgbClr val="FFFF00">
                      <a:tint val="45000"/>
                      <a:satMod val="400000"/>
                    </a:srgb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147068">
                  <a:off x="5984526" y="3737996"/>
                  <a:ext cx="653517" cy="56217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30" name="Picture 6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duotone>
                    <a:prstClr val="black"/>
                    <a:srgbClr val="FF66FF">
                      <a:tint val="45000"/>
                      <a:satMod val="400000"/>
                    </a:srgb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75754">
                  <a:off x="6085445" y="2535541"/>
                  <a:ext cx="773947" cy="135210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31" name="Picture 7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duotone>
                    <a:prstClr val="black"/>
                    <a:srgbClr val="FF0000">
                      <a:tint val="45000"/>
                      <a:satMod val="400000"/>
                    </a:srgb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01425" y="2348880"/>
                  <a:ext cx="1662185" cy="145898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sp>
            <p:nvSpPr>
              <p:cNvPr id="6" name="TextovéPole 5"/>
              <p:cNvSpPr txBox="1"/>
              <p:nvPr/>
            </p:nvSpPr>
            <p:spPr>
              <a:xfrm>
                <a:off x="6044086" y="4737401"/>
                <a:ext cx="324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A</a:t>
                </a:r>
                <a:endParaRPr lang="cs-CZ" b="1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5822561" y="4221412"/>
                <a:ext cx="3145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B</a:t>
                </a:r>
                <a:endParaRPr lang="cs-CZ" b="1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5522309" y="3717032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C</a:t>
                </a:r>
                <a:endParaRPr lang="cs-CZ" b="1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5522309" y="3410210"/>
                <a:ext cx="3305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D</a:t>
                </a:r>
                <a:endParaRPr lang="cs-CZ" b="1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5522309" y="2852936"/>
                <a:ext cx="2968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E</a:t>
                </a:r>
                <a:endParaRPr lang="cs-CZ" b="1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4427984" y="2684586"/>
                <a:ext cx="2904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F</a:t>
                </a:r>
                <a:endParaRPr lang="cs-CZ" b="1" dirty="0"/>
              </a:p>
            </p:txBody>
          </p:sp>
        </p:grpSp>
        <p:sp>
          <p:nvSpPr>
            <p:cNvPr id="13" name="TextovéPole 12"/>
            <p:cNvSpPr txBox="1"/>
            <p:nvPr/>
          </p:nvSpPr>
          <p:spPr>
            <a:xfrm>
              <a:off x="6088260" y="5805264"/>
              <a:ext cx="12925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Černé moře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 rot="2582244">
              <a:off x="7592222" y="5258313"/>
              <a:ext cx="15674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Kaspické moře</a:t>
              </a:r>
              <a:endParaRPr lang="cs-CZ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508713" y="1581663"/>
              <a:ext cx="18272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Barentsovo</a:t>
              </a:r>
              <a:r>
                <a:rPr lang="cs-CZ" b="1" dirty="0" smtClean="0"/>
                <a:t> moře</a:t>
              </a:r>
              <a:endParaRPr lang="cs-CZ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 rot="18051256">
              <a:off x="4344151" y="3664105"/>
              <a:ext cx="14341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Baltské moře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90707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Ural - hranice mezi Evropskou a Asijskou částí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Ruska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Rovina</a:t>
            </a:r>
            <a:r>
              <a:rPr lang="cs-CZ" dirty="0" smtClean="0"/>
              <a:t> - Východoevropská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41281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07704" y="548680"/>
            <a:ext cx="18565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POHOŘÍ : 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404664"/>
            <a:ext cx="2280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Velký Kavkaz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48336" y="666273"/>
            <a:ext cx="1140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Ural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62427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4000"/>
                            </p:stCondLst>
                            <p:childTnLst>
                              <p:par>
                                <p:cTn id="2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850220"/>
              </p:ext>
            </p:extLst>
          </p:nvPr>
        </p:nvGraphicFramePr>
        <p:xfrm>
          <a:off x="2627784" y="126876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534300278"/>
              </p:ext>
            </p:extLst>
          </p:nvPr>
        </p:nvGraphicFramePr>
        <p:xfrm>
          <a:off x="-828600" y="263691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51520" y="2924944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ŘEKY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340768"/>
            <a:ext cx="309315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JEZERA: </a:t>
            </a:r>
            <a:r>
              <a:rPr lang="cs-CZ" sz="3200" dirty="0" smtClean="0"/>
              <a:t>Ladožské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Oněžské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8293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45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VOJENSKÝ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LETECKÝ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KOSMICKÝ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CHEMICKÝ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STROJÍRENSKÝ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TEXTILNÍ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556791"/>
            <a:ext cx="2519735" cy="50574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32240" y="1772816"/>
            <a:ext cx="220528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TĚŽBA:</a:t>
            </a:r>
          </a:p>
          <a:p>
            <a:r>
              <a:rPr lang="cs-CZ" sz="3600" dirty="0" smtClean="0"/>
              <a:t>ropa</a:t>
            </a:r>
          </a:p>
          <a:p>
            <a:r>
              <a:rPr lang="cs-CZ" sz="3600" dirty="0" smtClean="0"/>
              <a:t>zemní plyn</a:t>
            </a:r>
          </a:p>
          <a:p>
            <a:r>
              <a:rPr lang="cs-CZ" sz="3600" dirty="0" smtClean="0"/>
              <a:t>hnědé uhlí</a:t>
            </a:r>
          </a:p>
          <a:p>
            <a:r>
              <a:rPr lang="cs-CZ" sz="3600" dirty="0" smtClean="0"/>
              <a:t>dřevo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65636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3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000"/>
                            </p:stCondLst>
                            <p:childTnLst>
                              <p:par>
                                <p:cTn id="33" presetID="21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5" name="12cípá hvězda 4"/>
          <p:cNvSpPr/>
          <p:nvPr/>
        </p:nvSpPr>
        <p:spPr>
          <a:xfrm>
            <a:off x="1475656" y="1556792"/>
            <a:ext cx="5976664" cy="4824536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cukrová řepa</a:t>
            </a:r>
          </a:p>
          <a:p>
            <a:pPr algn="ctr"/>
            <a:r>
              <a:rPr lang="cs-CZ" sz="3600" dirty="0" smtClean="0"/>
              <a:t>brambory</a:t>
            </a:r>
          </a:p>
          <a:p>
            <a:pPr algn="ctr"/>
            <a:r>
              <a:rPr lang="cs-CZ" sz="3600" dirty="0" smtClean="0"/>
              <a:t>pšenice</a:t>
            </a:r>
          </a:p>
          <a:p>
            <a:pPr algn="ctr"/>
            <a:r>
              <a:rPr lang="cs-CZ" sz="3600" dirty="0" smtClean="0"/>
              <a:t>ječmen</a:t>
            </a:r>
          </a:p>
          <a:p>
            <a:pPr algn="ctr"/>
            <a:r>
              <a:rPr lang="cs-CZ" sz="3600" dirty="0" smtClean="0"/>
              <a:t>rybolov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53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073" y="4509120"/>
            <a:ext cx="3914912" cy="293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Simona\Desktop\obrázky k prezentacím\brambory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54" b="100000" l="12182" r="8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562148"/>
            <a:ext cx="3492388" cy="202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6788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1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1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96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36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- MOSKVA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Rudé náměstí</a:t>
            </a:r>
          </a:p>
          <a:p>
            <a:pPr>
              <a:buFontTx/>
              <a:buChar char="-"/>
            </a:pPr>
            <a:r>
              <a:rPr lang="cs-CZ" dirty="0" smtClean="0"/>
              <a:t>Kreml</a:t>
            </a:r>
          </a:p>
          <a:p>
            <a:pPr>
              <a:buFontTx/>
              <a:buChar char="-"/>
            </a:pPr>
            <a:r>
              <a:rPr lang="cs-CZ" dirty="0" smtClean="0"/>
              <a:t>Chrám sv. Vasila</a:t>
            </a:r>
          </a:p>
          <a:p>
            <a:pPr>
              <a:buFontTx/>
              <a:buChar char="-"/>
            </a:pPr>
            <a:r>
              <a:rPr lang="cs-CZ" dirty="0" smtClean="0"/>
              <a:t>Leninovo mauzoleum</a:t>
            </a:r>
          </a:p>
          <a:p>
            <a:pPr>
              <a:buFontTx/>
              <a:buChar char="-"/>
            </a:pPr>
            <a:r>
              <a:rPr lang="cs-CZ" dirty="0" smtClean="0"/>
              <a:t>metro</a:t>
            </a:r>
          </a:p>
          <a:p>
            <a:pPr>
              <a:buFontTx/>
              <a:buChar char="-"/>
            </a:pPr>
            <a:r>
              <a:rPr lang="cs-CZ" dirty="0" smtClean="0"/>
              <a:t>letiště</a:t>
            </a:r>
          </a:p>
          <a:p>
            <a:pPr>
              <a:buFontTx/>
              <a:buChar char="-"/>
            </a:pPr>
            <a:r>
              <a:rPr lang="cs-CZ" dirty="0" smtClean="0"/>
              <a:t>Ostankino - televizní vysílač</a:t>
            </a:r>
          </a:p>
          <a:p>
            <a:pPr>
              <a:buFontTx/>
              <a:buChar char="-"/>
            </a:pPr>
            <a:r>
              <a:rPr lang="cs-CZ" dirty="0" smtClean="0"/>
              <a:t>Lomonosova univerzita</a:t>
            </a:r>
          </a:p>
          <a:p>
            <a:pPr>
              <a:buFontTx/>
              <a:buChar char="-"/>
            </a:pPr>
            <a:r>
              <a:rPr lang="cs-CZ" dirty="0" smtClean="0"/>
              <a:t>Katedrála</a:t>
            </a:r>
            <a:r>
              <a:rPr lang="cs-CZ" dirty="0"/>
              <a:t> </a:t>
            </a:r>
            <a:r>
              <a:rPr lang="cs-CZ" dirty="0" smtClean="0"/>
              <a:t>Krista Spasitele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419" y="1412776"/>
            <a:ext cx="3665983" cy="15626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452" y="3789040"/>
            <a:ext cx="2266950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491880" y="2060848"/>
            <a:ext cx="1008112" cy="133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211960" y="2780928"/>
            <a:ext cx="172819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59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43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43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40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8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Petrohrad </a:t>
            </a:r>
            <a:r>
              <a:rPr lang="cs-CZ" dirty="0" smtClean="0"/>
              <a:t>- křižník Aurora</a:t>
            </a:r>
            <a:endParaRPr lang="cs-CZ" b="1" dirty="0" smtClean="0"/>
          </a:p>
          <a:p>
            <a:pPr>
              <a:buFontTx/>
              <a:buChar char="-"/>
            </a:pPr>
            <a:r>
              <a:rPr lang="cs-CZ" dirty="0" smtClean="0"/>
              <a:t>Petropavlovská pevnost</a:t>
            </a:r>
          </a:p>
          <a:p>
            <a:pPr>
              <a:buFontTx/>
              <a:buChar char="-"/>
            </a:pPr>
            <a:r>
              <a:rPr lang="cs-CZ" dirty="0" smtClean="0"/>
              <a:t>Ermitáž</a:t>
            </a:r>
          </a:p>
          <a:p>
            <a:pPr>
              <a:buFontTx/>
              <a:buChar char="-"/>
            </a:pPr>
            <a:r>
              <a:rPr lang="cs-CZ" dirty="0" smtClean="0"/>
              <a:t>Zimní palác</a:t>
            </a:r>
          </a:p>
          <a:p>
            <a:pPr>
              <a:buFontTx/>
              <a:buChar char="-"/>
            </a:pPr>
            <a:r>
              <a:rPr lang="cs-CZ" dirty="0" smtClean="0"/>
              <a:t>přístav</a:t>
            </a:r>
          </a:p>
          <a:p>
            <a:pPr marL="0" indent="0">
              <a:buNone/>
            </a:pPr>
            <a:r>
              <a:rPr lang="cs-CZ" b="1" dirty="0" err="1" smtClean="0"/>
              <a:t>Jekatěrinburg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- Chrám na krvi</a:t>
            </a:r>
          </a:p>
          <a:p>
            <a:pPr>
              <a:buFontTx/>
              <a:buChar char="-"/>
            </a:pPr>
            <a:r>
              <a:rPr lang="cs-CZ" dirty="0" smtClean="0"/>
              <a:t>metro</a:t>
            </a:r>
          </a:p>
          <a:p>
            <a:pPr marL="0" indent="0">
              <a:buNone/>
            </a:pPr>
            <a:r>
              <a:rPr lang="cs-CZ" b="1" dirty="0" smtClean="0"/>
              <a:t>Murmansk </a:t>
            </a:r>
            <a:r>
              <a:rPr lang="cs-CZ" dirty="0" smtClean="0"/>
              <a:t>- přístav</a:t>
            </a:r>
          </a:p>
          <a:p>
            <a:pPr marL="0" indent="0">
              <a:buNone/>
            </a:pPr>
            <a:r>
              <a:rPr lang="cs-CZ" b="1" dirty="0" smtClean="0"/>
              <a:t>Volgograd</a:t>
            </a:r>
          </a:p>
          <a:p>
            <a:pPr marL="0" indent="0">
              <a:buNone/>
            </a:pPr>
            <a:r>
              <a:rPr lang="cs-CZ" b="1" dirty="0" smtClean="0"/>
              <a:t>Samara</a:t>
            </a:r>
            <a:r>
              <a:rPr lang="cs-CZ" dirty="0" smtClean="0"/>
              <a:t> </a:t>
            </a:r>
            <a:r>
              <a:rPr lang="cs-CZ" dirty="0"/>
              <a:t>- divadlo Maxima Gorkého</a:t>
            </a:r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929" y="584684"/>
            <a:ext cx="3123189" cy="20882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669" y="4725144"/>
            <a:ext cx="2584362" cy="19879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5004048" y="1556792"/>
            <a:ext cx="36004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466" y="2143201"/>
            <a:ext cx="2215203" cy="332280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V="1">
            <a:off x="5184068" y="5877272"/>
            <a:ext cx="68886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275856" y="4077072"/>
            <a:ext cx="504056" cy="3741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8934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000"/>
                            </p:stCondLst>
                            <p:childTnLst>
                              <p:par>
                                <p:cTn id="38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000"/>
                            </p:stCondLst>
                            <p:childTnLst>
                              <p:par>
                                <p:cTn id="42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4000"/>
                            </p:stCondLst>
                            <p:childTnLst>
                              <p:par>
                                <p:cTn id="67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8000"/>
                            </p:stCondLst>
                            <p:childTnLst>
                              <p:par>
                                <p:cTn id="71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2000"/>
                            </p:stCondLst>
                            <p:childTnLst>
                              <p:par>
                                <p:cTn id="75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6000"/>
                            </p:stCondLst>
                            <p:childTnLst>
                              <p:par>
                                <p:cTn id="79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00"/>
                            </p:stCondLst>
                            <p:childTnLst>
                              <p:par>
                                <p:cTn id="83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VYŠKRTNĚTE SLOVA, KTERÁ DO VĚT NEPATŘÍ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Hlavní město Ruska je </a:t>
            </a:r>
            <a:r>
              <a:rPr lang="cs-CZ" i="1" dirty="0" smtClean="0"/>
              <a:t>Řím - Bratislava - Moskva.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Rusko je stát </a:t>
            </a:r>
            <a:r>
              <a:rPr lang="cs-CZ" i="1" dirty="0" smtClean="0"/>
              <a:t>přímořský - ostrovní - vnitrozemský.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Hranicí </a:t>
            </a:r>
            <a:r>
              <a:rPr lang="cs-CZ" smtClean="0"/>
              <a:t>mezi Evropskou </a:t>
            </a:r>
            <a:r>
              <a:rPr lang="cs-CZ" dirty="0" smtClean="0"/>
              <a:t>a Asijskou částí Ruska je pohoří </a:t>
            </a:r>
            <a:r>
              <a:rPr lang="cs-CZ" i="1" dirty="0" smtClean="0"/>
              <a:t>Karpaty - Ural - Kavkaz.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Nejdelší řeka Ruska je </a:t>
            </a:r>
            <a:r>
              <a:rPr lang="cs-CZ" i="1" dirty="0" smtClean="0"/>
              <a:t>Dunaj - Morava - Volha.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Na Rudé náměstí se můžete podívat ve městě </a:t>
            </a:r>
            <a:r>
              <a:rPr lang="cs-CZ" i="1" dirty="0" smtClean="0"/>
              <a:t>Kyjev - Moskva - Petrohrad.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Ermitáž můžete navštívit v </a:t>
            </a:r>
            <a:r>
              <a:rPr lang="cs-CZ" i="1" dirty="0" smtClean="0"/>
              <a:t>Římě - Paříži - Petrohrad</a:t>
            </a:r>
            <a:r>
              <a:rPr lang="cs-CZ" dirty="0" smtClean="0"/>
              <a:t>ě.</a:t>
            </a:r>
          </a:p>
        </p:txBody>
      </p:sp>
    </p:spTree>
    <p:extLst>
      <p:ext uri="{BB962C8B-B14F-4D97-AF65-F5344CB8AC3E}">
        <p14:creationId xmlns:p14="http://schemas.microsoft.com/office/powerpoint/2010/main" val="9451994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1317556"/>
              </p:ext>
            </p:extLst>
          </p:nvPr>
        </p:nvGraphicFramePr>
        <p:xfrm>
          <a:off x="827584" y="332656"/>
          <a:ext cx="7358114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Ruskou federací.</a:t>
                      </a:r>
                    </a:p>
                    <a:p>
                      <a:pPr marL="0" indent="0">
                        <a:buNone/>
                      </a:pPr>
                      <a:endParaRPr lang="cs-CZ" baseline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6649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35292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9118428"/>
              </p:ext>
            </p:extLst>
          </p:nvPr>
        </p:nvGraphicFramePr>
        <p:xfrm>
          <a:off x="755576" y="1412776"/>
          <a:ext cx="7358114" cy="46184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http://cs.wikipedia.org/wiki/Soubor:Albours.jpg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http://cs.wikipedia.org/wiki/Soubor:Proton-K-Zarya.jpg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http://cs.wikipedia.org/wiki/Soubor:Gadus_morhua-Cod-2-Atlanterhavsparken-Norway.JPG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http://cs.wikipedia.org/wiki/Soubor:Panorama_of_Moscow_Kremlin.jpg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http://cs.wikipedia.org/wiki/Soubor:St_Basils_Cathedral-500px.jpg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http://cs.wikipedia.org/wiki/Soubor:Pantserkruiser_Aurora.jpg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http://cs.wikipedia.org/wiki/Soubor:Samara_divadlo.jpg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http://cs.wikipedia.org/wiki/Soubor:Yekaterinburg_cathedral_on_the_blood_2007.jpg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536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455</Words>
  <Application>Microsoft Office PowerPoint</Application>
  <PresentationFormat>Předvádění na obrazovce (4:3)</PresentationFormat>
  <Paragraphs>168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RUSKO</vt:lpstr>
      <vt:lpstr>Prezentace aplikace PowerPoint</vt:lpstr>
      <vt:lpstr>RUSKÁ FEDERACE</vt:lpstr>
      <vt:lpstr>POLOHA</vt:lpstr>
      <vt:lpstr>Prezentace aplikace PowerPoint</vt:lpstr>
      <vt:lpstr>VODSTVO</vt:lpstr>
      <vt:lpstr>PRŮMYSL</vt:lpstr>
      <vt:lpstr>ZEMĚDĚLSTVÍ</vt:lpstr>
      <vt:lpstr>HLAVNÍ MĚSTO - MOSKVA</vt:lpstr>
      <vt:lpstr>MĚSTA</vt:lpstr>
      <vt:lpstr>VYŠKRTNĚTE SLOVA, KTERÁ DO VĚT NEPATŘÍ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RUSKO</dc:title>
  <dc:creator>Simona</dc:creator>
  <cp:lastModifiedBy>Simona</cp:lastModifiedBy>
  <cp:revision>43</cp:revision>
  <dcterms:created xsi:type="dcterms:W3CDTF">2012-04-21T18:49:09Z</dcterms:created>
  <dcterms:modified xsi:type="dcterms:W3CDTF">2012-06-21T17:07:13Z</dcterms:modified>
</cp:coreProperties>
</file>