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6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ECAA21-C5A8-475A-A026-F13C8DEB09B1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9FB0F-D1D3-4571-B426-53EE0DB4D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[cit. </a:t>
            </a:r>
            <a:r>
              <a:rPr lang="cs-CZ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2012-2-22]. </a:t>
            </a:r>
            <a:r>
              <a:rPr lang="cs-CZ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Obrázek dostupný pod licencí GNU Free Documentation Licence na www:</a:t>
            </a:r>
          </a:p>
          <a:p>
            <a:r>
              <a:rPr lang="cs-CZ" smtClean="0"/>
              <a:t>http://openclipart.org/detail/29545</a:t>
            </a:r>
          </a:p>
          <a:p>
            <a:r>
              <a:rPr lang="cs-CZ" smtClean="0"/>
              <a:t>http://openclipart.org/detail/29533</a:t>
            </a:r>
          </a:p>
          <a:p>
            <a:r>
              <a:rPr lang="cs-CZ" smtClean="0"/>
              <a:t>http://openclipart.org/detail/29557</a:t>
            </a:r>
          </a:p>
          <a:p>
            <a:r>
              <a:rPr lang="cs-CZ" smtClean="0"/>
              <a:t>http://openclipart.org/detail/29539</a:t>
            </a:r>
          </a:p>
          <a:p>
            <a:r>
              <a:rPr lang="cs-CZ" smtClean="0"/>
              <a:t>http://openclipart.org/detail/29551</a:t>
            </a:r>
          </a:p>
          <a:p>
            <a:r>
              <a:rPr lang="cs-CZ" smtClean="0"/>
              <a:t>http://openclipart.org/detail/29527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9FB0F-D1D3-4571-B426-53EE0DB4D38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FF4C5-9661-49DE-AC63-4A59BC54C3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1B553-4302-4A01-9032-F2D18929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hyperlink" Target="http://openclipart.org/people/orsonj/die1.svg" TargetMode="External"/><Relationship Id="rId3" Type="http://schemas.openxmlformats.org/officeDocument/2006/relationships/hyperlink" Target="http://openclipart.org/people/orsonj/die3.svg" TargetMode="External"/><Relationship Id="rId7" Type="http://schemas.openxmlformats.org/officeDocument/2006/relationships/hyperlink" Target="http://openclipart.org/people/orsonj/die2.svg" TargetMode="External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11" Type="http://schemas.openxmlformats.org/officeDocument/2006/relationships/hyperlink" Target="http://openclipart.org/people/orsonj/die5.svg" TargetMode="External"/><Relationship Id="rId5" Type="http://schemas.openxmlformats.org/officeDocument/2006/relationships/hyperlink" Target="http://openclipart.org/people/orsonj/die6.svg" TargetMode="External"/><Relationship Id="rId10" Type="http://schemas.openxmlformats.org/officeDocument/2006/relationships/image" Target="../media/image4.png"/><Relationship Id="rId4" Type="http://schemas.openxmlformats.org/officeDocument/2006/relationships/image" Target="../media/image1.png"/><Relationship Id="rId9" Type="http://schemas.openxmlformats.org/officeDocument/2006/relationships/hyperlink" Target="http://openclipart.org/people/orsonj/die4.svg" TargetMode="External"/><Relationship Id="rId1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u="sng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NUMBERS 13-20</a:t>
            </a:r>
            <a:endParaRPr lang="cs-CZ" sz="7200" b="1" u="sng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Read and match.</a:t>
            </a:r>
            <a:endParaRPr lang="cs-CZ" sz="280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33575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smtClean="0">
                <a:solidFill>
                  <a:srgbClr val="FFC000"/>
                </a:solidFill>
                <a:latin typeface="Comic Sans MS" pitchFamily="66" charset="0"/>
              </a:rPr>
              <a:t>13</a:t>
            </a:r>
            <a:r>
              <a:rPr lang="cs-CZ" sz="5400" b="1" smtClean="0"/>
              <a:t>		</a:t>
            </a:r>
            <a:r>
              <a:rPr lang="cs-CZ" sz="8000" b="1" smtClean="0">
                <a:latin typeface="Garamond" pitchFamily="18" charset="0"/>
              </a:rPr>
              <a:t>19</a:t>
            </a:r>
            <a:r>
              <a:rPr lang="cs-CZ" sz="5400" b="1" smtClean="0">
                <a:latin typeface="Garamond" pitchFamily="18" charset="0"/>
              </a:rPr>
              <a:t>	</a:t>
            </a:r>
            <a:r>
              <a:rPr lang="cs-CZ" sz="5400" b="1" smtClean="0"/>
              <a:t>	</a:t>
            </a:r>
            <a:r>
              <a:rPr lang="cs-CZ" sz="3600" b="1" smtClean="0">
                <a:solidFill>
                  <a:srgbClr val="00B050"/>
                </a:solidFill>
                <a:latin typeface="Century Gothic" pitchFamily="34" charset="0"/>
              </a:rPr>
              <a:t>20</a:t>
            </a:r>
            <a:r>
              <a:rPr lang="cs-CZ" sz="5400" b="1" smtClean="0"/>
              <a:t>		</a:t>
            </a:r>
            <a:r>
              <a:rPr lang="cs-CZ" sz="5400" b="1" smtClean="0">
                <a:solidFill>
                  <a:srgbClr val="00B0F0"/>
                </a:solidFill>
                <a:cs typeface="Gautami" pitchFamily="2"/>
              </a:rPr>
              <a:t>14</a:t>
            </a:r>
            <a:r>
              <a:rPr lang="cs-CZ" sz="5400" b="1" smtClean="0">
                <a:solidFill>
                  <a:srgbClr val="00B0F0"/>
                </a:solidFill>
              </a:rPr>
              <a:t>	</a:t>
            </a:r>
            <a:r>
              <a:rPr lang="cs-CZ" sz="5400" b="1" smtClean="0"/>
              <a:t>		</a:t>
            </a:r>
            <a:r>
              <a:rPr lang="cs-CZ" sz="40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5400" b="1" smtClean="0"/>
              <a:t>		</a:t>
            </a:r>
            <a:r>
              <a:rPr lang="cs-CZ" sz="5400" b="1" smtClean="0">
                <a:solidFill>
                  <a:srgbClr val="7030A0"/>
                </a:solidFill>
                <a:latin typeface="Georgia" pitchFamily="18" charset="0"/>
              </a:rPr>
              <a:t>18</a:t>
            </a:r>
            <a:r>
              <a:rPr lang="cs-CZ" sz="5400" b="1" smtClean="0">
                <a:latin typeface="Georgia" pitchFamily="18" charset="0"/>
              </a:rPr>
              <a:t>	</a:t>
            </a:r>
            <a:r>
              <a:rPr lang="cs-CZ" sz="5400" b="1" smtClean="0"/>
              <a:t>	</a:t>
            </a:r>
            <a:r>
              <a:rPr lang="cs-CZ" sz="5400" b="1" smtClean="0">
                <a:solidFill>
                  <a:schemeClr val="accent2">
                    <a:lumMod val="75000"/>
                  </a:schemeClr>
                </a:solidFill>
                <a:latin typeface="Impact" pitchFamily="34" charset="0"/>
              </a:rPr>
              <a:t>15	</a:t>
            </a:r>
            <a:r>
              <a:rPr lang="cs-CZ" sz="5400" b="1" smtClean="0"/>
              <a:t>	</a:t>
            </a:r>
            <a:r>
              <a:rPr lang="cs-CZ" sz="8000" b="1" smtClean="0">
                <a:solidFill>
                  <a:srgbClr val="FF00FF"/>
                </a:solidFill>
                <a:latin typeface="Monotype Corsiva" pitchFamily="66" charset="0"/>
              </a:rPr>
              <a:t>17</a:t>
            </a:r>
            <a:r>
              <a:rPr lang="cs-CZ" sz="8000" b="1" smtClean="0">
                <a:solidFill>
                  <a:srgbClr val="FF00FF"/>
                </a:solidFill>
              </a:rPr>
              <a:t>	</a:t>
            </a:r>
            <a:endParaRPr lang="cs-CZ" sz="8000" b="1">
              <a:solidFill>
                <a:srgbClr val="FF00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4286256"/>
            <a:ext cx="83582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thirteen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6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seventeen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r>
              <a:rPr lang="cs-CZ" sz="36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fourteen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6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eighteen</a:t>
            </a:r>
          </a:p>
          <a:p>
            <a:r>
              <a:rPr lang="cs-CZ" sz="36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fifteen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6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nineteen</a:t>
            </a:r>
          </a:p>
          <a:p>
            <a:r>
              <a:rPr lang="cs-CZ" sz="36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sixteen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6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twenty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6" name="Picture 22" descr="Red Die 3 by orsonj - A die I made for a game.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1142984"/>
            <a:ext cx="1428750" cy="1428750"/>
          </a:xfrm>
          <a:prstGeom prst="rect">
            <a:avLst/>
          </a:prstGeom>
          <a:noFill/>
        </p:spPr>
      </p:pic>
      <p:pic>
        <p:nvPicPr>
          <p:cNvPr id="1044" name="Picture 20" descr="Red Die 6 by orsonj - A die I made for a game.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9124" y="1142984"/>
            <a:ext cx="1428750" cy="1428750"/>
          </a:xfrm>
          <a:prstGeom prst="rect">
            <a:avLst/>
          </a:prstGeom>
          <a:noFill/>
        </p:spPr>
      </p:pic>
      <p:pic>
        <p:nvPicPr>
          <p:cNvPr id="1042" name="Picture 18" descr="Red Die 2 by orsonj - A die I made for a game.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28860" y="1142984"/>
            <a:ext cx="1428750" cy="1428750"/>
          </a:xfrm>
          <a:prstGeom prst="rect">
            <a:avLst/>
          </a:prstGeom>
          <a:noFill/>
        </p:spPr>
      </p:pic>
      <p:pic>
        <p:nvPicPr>
          <p:cNvPr id="1036" name="Picture 12" descr="Red Die 4 by orsonj - A die I made for a game.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8606" y="1142994"/>
            <a:ext cx="1428750" cy="142875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Count.</a:t>
            </a:r>
            <a:endParaRPr lang="cs-CZ" sz="280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786454"/>
          </a:xfrm>
        </p:spPr>
        <p:txBody>
          <a:bodyPr/>
          <a:lstStyle/>
          <a:p>
            <a:pPr>
              <a:buNone/>
            </a:pPr>
            <a:endParaRPr lang="cs-CZ" sz="2800" smtClean="0"/>
          </a:p>
          <a:p>
            <a:pPr>
              <a:buNone/>
            </a:pPr>
            <a:r>
              <a:rPr lang="cs-CZ" sz="2800"/>
              <a:t> </a:t>
            </a:r>
            <a:r>
              <a:rPr lang="cs-CZ" sz="2800" smtClean="0"/>
              <a:t>                  +                      +                      +                      =</a:t>
            </a:r>
          </a:p>
          <a:p>
            <a:pPr>
              <a:buNone/>
            </a:pPr>
            <a:endParaRPr lang="cs-CZ" sz="280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r>
              <a:rPr lang="cs-CZ" sz="2800"/>
              <a:t> </a:t>
            </a:r>
            <a:r>
              <a:rPr lang="cs-CZ" sz="2800" smtClean="0"/>
              <a:t>                  +                      +                      +                      =</a:t>
            </a:r>
          </a:p>
          <a:p>
            <a:pPr>
              <a:buNone/>
            </a:pPr>
            <a:endParaRPr lang="cs-CZ" sz="280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/>
          </a:p>
          <a:p>
            <a:pPr>
              <a:buNone/>
            </a:pPr>
            <a:r>
              <a:rPr lang="cs-CZ" sz="2800" smtClean="0"/>
              <a:t>                   +                      +                      +                      =   </a:t>
            </a:r>
            <a:endParaRPr lang="cs-CZ" sz="2800"/>
          </a:p>
          <a:p>
            <a:pPr>
              <a:buNone/>
            </a:pPr>
            <a:r>
              <a:rPr lang="cs-CZ" sz="2800" smtClean="0"/>
              <a:t>     </a:t>
            </a:r>
          </a:p>
          <a:p>
            <a:pPr>
              <a:buNone/>
            </a:pPr>
            <a:endParaRPr lang="cs-CZ"/>
          </a:p>
        </p:txBody>
      </p:sp>
      <p:pic>
        <p:nvPicPr>
          <p:cNvPr id="1048" name="Picture 24" descr="Red Die 5 by orsonj - A die I made for a game.">
            <a:hlinkClick r:id="rId11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428860" y="3143248"/>
            <a:ext cx="1429200" cy="1429200"/>
          </a:xfrm>
          <a:prstGeom prst="rect">
            <a:avLst/>
          </a:prstGeom>
          <a:noFill/>
        </p:spPr>
      </p:pic>
      <p:pic>
        <p:nvPicPr>
          <p:cNvPr id="1050" name="Picture 26" descr="Red Die 1 by orsonj - A die I made for a game.">
            <a:hlinkClick r:id="rId13"/>
          </p:cNvPr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28596" y="3143248"/>
            <a:ext cx="1428750" cy="1428750"/>
          </a:xfrm>
          <a:prstGeom prst="rect">
            <a:avLst/>
          </a:prstGeom>
          <a:noFill/>
        </p:spPr>
      </p:pic>
      <p:pic>
        <p:nvPicPr>
          <p:cNvPr id="17" name="Picture 12" descr="Red Die 4 by orsonj - A die I made for a game.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429124" y="3143248"/>
            <a:ext cx="1428750" cy="1428750"/>
          </a:xfrm>
          <a:prstGeom prst="rect">
            <a:avLst/>
          </a:prstGeom>
          <a:noFill/>
        </p:spPr>
      </p:pic>
      <p:pic>
        <p:nvPicPr>
          <p:cNvPr id="18" name="Picture 20" descr="Red Die 6 by orsonj - A die I made for a game.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6512" y="3143248"/>
            <a:ext cx="1428750" cy="1428750"/>
          </a:xfrm>
          <a:prstGeom prst="rect">
            <a:avLst/>
          </a:prstGeom>
          <a:noFill/>
        </p:spPr>
      </p:pic>
      <p:pic>
        <p:nvPicPr>
          <p:cNvPr id="19" name="Picture 20" descr="Red Die 6 by orsonj - A die I made for a game.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5143512"/>
            <a:ext cx="1428750" cy="1428750"/>
          </a:xfrm>
          <a:prstGeom prst="rect">
            <a:avLst/>
          </a:prstGeom>
          <a:noFill/>
        </p:spPr>
      </p:pic>
      <p:pic>
        <p:nvPicPr>
          <p:cNvPr id="21" name="Picture 20" descr="Red Die 6 by orsonj - A die I made for a game.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9124" y="5143512"/>
            <a:ext cx="1428750" cy="1428750"/>
          </a:xfrm>
          <a:prstGeom prst="rect">
            <a:avLst/>
          </a:prstGeom>
          <a:noFill/>
        </p:spPr>
      </p:pic>
      <p:pic>
        <p:nvPicPr>
          <p:cNvPr id="22" name="Picture 26" descr="Red Die 1 by orsonj - A die I made for a game.">
            <a:hlinkClick r:id="rId13"/>
          </p:cNvPr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286512" y="5143512"/>
            <a:ext cx="1428750" cy="1428750"/>
          </a:xfrm>
          <a:prstGeom prst="rect">
            <a:avLst/>
          </a:prstGeom>
          <a:noFill/>
        </p:spPr>
      </p:pic>
      <p:pic>
        <p:nvPicPr>
          <p:cNvPr id="23" name="Picture 12" descr="Red Die 4 by orsonj - A die I made for a game.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28860" y="5143512"/>
            <a:ext cx="1428750" cy="1428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85728"/>
            <a:ext cx="87154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mtClean="0"/>
              <a:t>[cit. </a:t>
            </a:r>
            <a:r>
              <a:rPr lang="cs-CZ" smtClean="0"/>
              <a:t>2012-2-22]. </a:t>
            </a:r>
            <a:r>
              <a:rPr lang="cs-CZ" smtClean="0"/>
              <a:t>Obrázek dostupný pod licencí GNU Free Documentation Licence na www:</a:t>
            </a:r>
          </a:p>
          <a:p>
            <a:r>
              <a:rPr lang="cs-CZ" smtClean="0"/>
              <a:t>http://openclipart.org/detail/29545</a:t>
            </a:r>
          </a:p>
          <a:p>
            <a:r>
              <a:rPr lang="cs-CZ" smtClean="0"/>
              <a:t>http://openclipart.org/detail/29533</a:t>
            </a:r>
          </a:p>
          <a:p>
            <a:r>
              <a:rPr lang="cs-CZ" smtClean="0"/>
              <a:t>http://openclipart.org/detail/29557</a:t>
            </a:r>
          </a:p>
          <a:p>
            <a:r>
              <a:rPr lang="cs-CZ" smtClean="0"/>
              <a:t>http://openclipart.org/detail/29539</a:t>
            </a:r>
          </a:p>
          <a:p>
            <a:r>
              <a:rPr lang="cs-CZ" smtClean="0"/>
              <a:t>http://openclipart.org/detail/29551</a:t>
            </a:r>
          </a:p>
          <a:p>
            <a:r>
              <a:rPr lang="cs-CZ" smtClean="0"/>
              <a:t>http://openclipart.org/detail/29527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95</Words>
  <Application>Microsoft Office PowerPoint</Application>
  <PresentationFormat>Předvádění na obrazovce (4:3)</PresentationFormat>
  <Paragraphs>34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NUMBERS 13-20</vt:lpstr>
      <vt:lpstr>Read and match.</vt:lpstr>
      <vt:lpstr>Count.</vt:lpstr>
      <vt:lpstr>Snímek 4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13-20</dc:title>
  <dc:creator>Lenka Galasová</dc:creator>
  <cp:lastModifiedBy>Lenka Galasová</cp:lastModifiedBy>
  <cp:revision>13</cp:revision>
  <dcterms:created xsi:type="dcterms:W3CDTF">2012-02-21T18:33:36Z</dcterms:created>
  <dcterms:modified xsi:type="dcterms:W3CDTF">2012-02-26T13:33:39Z</dcterms:modified>
</cp:coreProperties>
</file>