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21ABA08D-9591-4D91-946B-857E799362B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CEB39235-5A92-4922-8D02-0FC83A3352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A08D-9591-4D91-946B-857E799362B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39235-5A92-4922-8D02-0FC83A3352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21ABA08D-9591-4D91-946B-857E799362B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CEB39235-5A92-4922-8D02-0FC83A33522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251520" y="1340768"/>
            <a:ext cx="8784976" cy="792088"/>
          </a:xfrm>
        </p:spPr>
        <p:txBody>
          <a:bodyPr/>
          <a:lstStyle/>
          <a:p>
            <a:pPr algn="ctr" eaLnBrk="1" hangingPunct="1"/>
            <a:r>
              <a:rPr lang="cs-CZ" sz="2400" i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Základní škola a Mateřská škola Choustník, okres Tábor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ovéPole 1"/>
          <p:cNvSpPr txBox="1">
            <a:spLocks noChangeArrowheads="1"/>
          </p:cNvSpPr>
          <p:nvPr/>
        </p:nvSpPr>
        <p:spPr bwMode="auto">
          <a:xfrm>
            <a:off x="0" y="3184525"/>
            <a:ext cx="9144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VY_32_Inovace_09B_garden party past </a:t>
            </a:r>
            <a:r>
              <a:rPr lang="cs-CZ" sz="3200" b="1" dirty="0" err="1" smtClean="0">
                <a:latin typeface="Calibri" pitchFamily="34" charset="0"/>
                <a:cs typeface="Calibri" pitchFamily="34" charset="0"/>
              </a:rPr>
              <a:t>simple</a:t>
            </a:r>
            <a:endParaRPr lang="cs-CZ" sz="3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228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TALKING ABOUT PAST ACTIONS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dirty="0" smtClean="0">
                <a:solidFill>
                  <a:srgbClr val="C00000"/>
                </a:solidFill>
              </a:rPr>
              <a:t>GARDEN PARTY</a:t>
            </a:r>
            <a:endParaRPr lang="cs-CZ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9330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spcAft>
                <a:spcPts val="0"/>
              </a:spcAft>
            </a:pPr>
            <a:endParaRPr lang="cs-CZ" sz="2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323652"/>
            <a:ext cx="7416940" cy="3913660"/>
          </a:xfrm>
        </p:spPr>
        <p:txBody>
          <a:bodyPr>
            <a:normAutofit fontScale="25000" lnSpcReduction="20000"/>
          </a:bodyPr>
          <a:lstStyle/>
          <a:p>
            <a:pPr marL="68580" indent="0" algn="ctr">
              <a:spcAft>
                <a:spcPts val="0"/>
              </a:spcAft>
              <a:buNone/>
            </a:pPr>
            <a:endParaRPr lang="cs-CZ" sz="1600" dirty="0">
              <a:latin typeface="Times New Roman"/>
              <a:ea typeface="Times New Roman"/>
            </a:endParaRPr>
          </a:p>
          <a:p>
            <a:pPr marL="68580" indent="0" algn="ctr">
              <a:spcAft>
                <a:spcPts val="0"/>
              </a:spcAft>
              <a:buNone/>
            </a:pPr>
            <a:r>
              <a:rPr lang="cs-CZ" b="1" dirty="0">
                <a:latin typeface="Times New Roman"/>
                <a:ea typeface="Times New Roman"/>
              </a:rPr>
              <a:t> </a:t>
            </a:r>
            <a:endParaRPr lang="cs-CZ" sz="16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Dear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Susan ,</a:t>
            </a:r>
            <a:endParaRPr lang="cs-CZ" sz="7200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 </a:t>
            </a:r>
            <a:endParaRPr lang="cs-CZ" sz="7200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     Just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think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,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1. had 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a garden party last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weekend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2.met 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early in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evening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 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3. </a:t>
            </a:r>
            <a:r>
              <a:rPr lang="cs-CZ" sz="7200" i="1" dirty="0" err="1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spent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evening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outside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house.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4.ate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lots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of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sausages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and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5.drank 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coke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and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juice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First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6. </a:t>
            </a:r>
            <a:r>
              <a:rPr lang="cs-CZ" sz="7200" i="1" dirty="0" err="1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played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guitar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and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7. </a:t>
            </a:r>
            <a:r>
              <a:rPr lang="cs-CZ" sz="7200" i="1" dirty="0" err="1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sang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songs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Then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8.told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jokes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9.laughed  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so much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couldn´t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stop.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10.read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a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ghost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story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before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11. </a:t>
            </a:r>
            <a:r>
              <a:rPr lang="cs-CZ" sz="7200" i="1" dirty="0" err="1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went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to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bed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</a:t>
            </a:r>
            <a:endParaRPr lang="cs-CZ" sz="7200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 </a:t>
            </a:r>
            <a:endParaRPr lang="cs-CZ" sz="7200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    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12.slept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in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garden and my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brother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in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tree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 He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13.fell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off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tree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and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all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14.thought 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it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15. </a:t>
            </a:r>
            <a:r>
              <a:rPr lang="cs-CZ" sz="7200" i="1" dirty="0" err="1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was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a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ghost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16.walked 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round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house. At last 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17. </a:t>
            </a:r>
            <a:r>
              <a:rPr lang="cs-CZ" sz="7200" i="1" dirty="0" err="1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found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Bob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under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tree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 He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18. </a:t>
            </a:r>
            <a:r>
              <a:rPr lang="cs-CZ" sz="7200" i="1" dirty="0" err="1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cut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his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hands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so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we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19.woke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our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dad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and he </a:t>
            </a:r>
            <a:r>
              <a:rPr lang="cs-CZ" sz="7200" i="1" dirty="0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20. </a:t>
            </a:r>
            <a:r>
              <a:rPr lang="cs-CZ" sz="7200" i="1" dirty="0" err="1">
                <a:solidFill>
                  <a:srgbClr val="00008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took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him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to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the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cs-CZ" sz="7200" i="1" dirty="0" err="1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doctor´s</a:t>
            </a: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</a:t>
            </a:r>
            <a:endParaRPr lang="cs-CZ" sz="7200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 </a:t>
            </a:r>
            <a:endParaRPr lang="cs-CZ" sz="7200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                                              Love, </a:t>
            </a:r>
            <a:endParaRPr lang="cs-CZ" sz="7200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72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                                                             Jane</a:t>
            </a:r>
            <a:endParaRPr lang="cs-CZ" sz="7200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4900" i="1" dirty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 </a:t>
            </a:r>
            <a:endParaRPr lang="cs-CZ" sz="4900" dirty="0"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  <a:p>
            <a:pPr>
              <a:spcAft>
                <a:spcPts val="0"/>
              </a:spcAft>
            </a:pPr>
            <a:r>
              <a:rPr lang="cs-CZ" sz="4300" dirty="0">
                <a:latin typeface="Broadway" pitchFamily="82" charset="0"/>
                <a:ea typeface="Batang" pitchFamily="18" charset="-127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cs-CZ" sz="4300" dirty="0">
                <a:latin typeface="Broadway" pitchFamily="82" charset="0"/>
                <a:ea typeface="Batang" pitchFamily="18" charset="-127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cs-CZ" sz="4300" dirty="0">
                <a:latin typeface="Broadway" pitchFamily="82" charset="0"/>
                <a:ea typeface="Batang" pitchFamily="18" charset="-127"/>
              </a:rPr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8012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89168"/>
          </a:xfrm>
        </p:spPr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cs-CZ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Read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the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letter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once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more and 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write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down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what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they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did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and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what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they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cs-CZ" sz="2000" b="1" u="sng" dirty="0" err="1">
                <a:solidFill>
                  <a:srgbClr val="FF0000"/>
                </a:solidFill>
                <a:latin typeface="Times New Roman"/>
                <a:ea typeface="Times New Roman"/>
              </a:rPr>
              <a:t>didn´t</a:t>
            </a:r>
            <a:r>
              <a:rPr lang="cs-CZ" sz="20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 do :</a:t>
            </a:r>
            <a:r>
              <a:rPr lang="cs-CZ" sz="2000" dirty="0">
                <a:latin typeface="Times New Roman"/>
                <a:ea typeface="Times New Roman"/>
              </a:rPr>
              <a:t/>
            </a:r>
            <a:br>
              <a:rPr lang="cs-CZ" sz="2000" dirty="0">
                <a:latin typeface="Times New Roman"/>
                <a:ea typeface="Times New Roman"/>
              </a:rPr>
            </a:br>
            <a:r>
              <a:rPr lang="cs-CZ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 </a:t>
            </a:r>
            <a:endParaRPr lang="cs-CZ" sz="2000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772816"/>
            <a:ext cx="6777317" cy="4464496"/>
          </a:xfrm>
        </p:spPr>
        <p:txBody>
          <a:bodyPr>
            <a:normAutofit fontScale="40000" lnSpcReduction="20000"/>
          </a:bodyPr>
          <a:lstStyle/>
          <a:p>
            <a:pPr algn="just">
              <a:spcAft>
                <a:spcPts val="0"/>
              </a:spcAft>
            </a:pPr>
            <a:endParaRPr lang="cs-CZ" sz="32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cs-CZ" sz="32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cs-CZ" sz="32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cs-CZ" sz="3200" dirty="0" smtClean="0">
                <a:latin typeface="Times New Roman"/>
                <a:ea typeface="Times New Roman"/>
              </a:rPr>
              <a:t>1</a:t>
            </a:r>
            <a:r>
              <a:rPr lang="cs-CZ" sz="3200" dirty="0">
                <a:latin typeface="Times New Roman"/>
                <a:ea typeface="Times New Roman"/>
              </a:rPr>
              <a:t>. </a:t>
            </a:r>
            <a:r>
              <a:rPr lang="cs-CZ" sz="3200" dirty="0" err="1">
                <a:latin typeface="Times New Roman"/>
                <a:ea typeface="Times New Roman"/>
              </a:rPr>
              <a:t>tell</a:t>
            </a:r>
            <a:r>
              <a:rPr lang="cs-CZ" sz="3200" dirty="0">
                <a:latin typeface="Times New Roman"/>
                <a:ea typeface="Times New Roman"/>
              </a:rPr>
              <a:t> </a:t>
            </a:r>
            <a:r>
              <a:rPr lang="cs-CZ" sz="3200" dirty="0" err="1">
                <a:latin typeface="Times New Roman"/>
                <a:ea typeface="Times New Roman"/>
              </a:rPr>
              <a:t>fairy-tales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smtClean="0">
                <a:latin typeface="Times New Roman"/>
                <a:ea typeface="Times New Roman"/>
              </a:rPr>
              <a:t>___________________________________________________________</a:t>
            </a:r>
            <a:endParaRPr lang="cs-CZ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 </a:t>
            </a:r>
            <a:endParaRPr lang="cs-CZ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cs-CZ" sz="3200" dirty="0">
                <a:latin typeface="Times New Roman"/>
                <a:ea typeface="Times New Roman"/>
              </a:rPr>
              <a:t>2. </a:t>
            </a:r>
            <a:r>
              <a:rPr lang="cs-CZ" sz="3200" dirty="0" err="1">
                <a:latin typeface="Times New Roman"/>
                <a:ea typeface="Times New Roman"/>
              </a:rPr>
              <a:t>tell</a:t>
            </a:r>
            <a:r>
              <a:rPr lang="cs-CZ" sz="3200" dirty="0">
                <a:latin typeface="Times New Roman"/>
                <a:ea typeface="Times New Roman"/>
              </a:rPr>
              <a:t>  </a:t>
            </a:r>
            <a:r>
              <a:rPr lang="cs-CZ" sz="3200" dirty="0" err="1">
                <a:latin typeface="Times New Roman"/>
                <a:ea typeface="Times New Roman"/>
              </a:rPr>
              <a:t>jokes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smtClean="0">
                <a:latin typeface="Times New Roman"/>
                <a:ea typeface="Times New Roman"/>
              </a:rPr>
              <a:t>________________________________________________________________</a:t>
            </a:r>
          </a:p>
          <a:p>
            <a:pPr algn="just"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 </a:t>
            </a:r>
            <a:endParaRPr lang="cs-CZ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cs-CZ" sz="3200" dirty="0">
                <a:latin typeface="Times New Roman"/>
                <a:ea typeface="Times New Roman"/>
              </a:rPr>
              <a:t>3. </a:t>
            </a:r>
            <a:r>
              <a:rPr lang="cs-CZ" sz="3200" dirty="0" err="1">
                <a:latin typeface="Times New Roman"/>
                <a:ea typeface="Times New Roman"/>
              </a:rPr>
              <a:t>read</a:t>
            </a:r>
            <a:r>
              <a:rPr lang="cs-CZ" sz="3200" dirty="0">
                <a:latin typeface="Times New Roman"/>
                <a:ea typeface="Times New Roman"/>
              </a:rPr>
              <a:t> a </a:t>
            </a:r>
            <a:r>
              <a:rPr lang="cs-CZ" sz="3200" dirty="0" err="1">
                <a:latin typeface="Times New Roman"/>
                <a:ea typeface="Times New Roman"/>
              </a:rPr>
              <a:t>ghost</a:t>
            </a:r>
            <a:r>
              <a:rPr lang="cs-CZ" sz="3200" dirty="0">
                <a:latin typeface="Times New Roman"/>
                <a:ea typeface="Times New Roman"/>
              </a:rPr>
              <a:t> story</a:t>
            </a:r>
            <a:r>
              <a:rPr lang="cs-CZ" dirty="0">
                <a:latin typeface="Times New Roman"/>
                <a:ea typeface="Times New Roman"/>
              </a:rPr>
              <a:t>    </a:t>
            </a:r>
            <a:r>
              <a:rPr lang="cs-CZ" dirty="0" smtClean="0">
                <a:latin typeface="Times New Roman"/>
                <a:ea typeface="Times New Roman"/>
              </a:rPr>
              <a:t>_______________________________________________________</a:t>
            </a:r>
            <a:endParaRPr lang="cs-CZ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 </a:t>
            </a:r>
            <a:endParaRPr lang="cs-CZ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cs-CZ" sz="3200" dirty="0">
                <a:latin typeface="Times New Roman"/>
                <a:ea typeface="Times New Roman"/>
              </a:rPr>
              <a:t>4. </a:t>
            </a:r>
            <a:r>
              <a:rPr lang="cs-CZ" sz="3200" dirty="0" err="1">
                <a:latin typeface="Times New Roman"/>
                <a:ea typeface="Times New Roman"/>
              </a:rPr>
              <a:t>have</a:t>
            </a:r>
            <a:r>
              <a:rPr lang="cs-CZ" sz="3200" dirty="0">
                <a:latin typeface="Times New Roman"/>
                <a:ea typeface="Times New Roman"/>
              </a:rPr>
              <a:t> a </a:t>
            </a:r>
            <a:r>
              <a:rPr lang="cs-CZ" sz="3200" dirty="0" err="1">
                <a:latin typeface="Times New Roman"/>
                <a:ea typeface="Times New Roman"/>
              </a:rPr>
              <a:t>birthday</a:t>
            </a:r>
            <a:r>
              <a:rPr lang="cs-CZ" sz="3200" dirty="0">
                <a:latin typeface="Times New Roman"/>
                <a:ea typeface="Times New Roman"/>
              </a:rPr>
              <a:t> party</a:t>
            </a:r>
            <a:r>
              <a:rPr lang="cs-CZ" dirty="0" smtClean="0">
                <a:latin typeface="Times New Roman"/>
                <a:ea typeface="Times New Roman"/>
              </a:rPr>
              <a:t>______________________________________________________</a:t>
            </a:r>
            <a:endParaRPr lang="cs-CZ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 </a:t>
            </a:r>
            <a:endParaRPr lang="cs-CZ" sz="20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sz="3200" dirty="0">
                <a:latin typeface="Times New Roman"/>
                <a:ea typeface="Times New Roman"/>
              </a:rPr>
              <a:t>5. </a:t>
            </a:r>
            <a:r>
              <a:rPr lang="cs-CZ" sz="3200" dirty="0" err="1">
                <a:latin typeface="Times New Roman"/>
                <a:ea typeface="Times New Roman"/>
              </a:rPr>
              <a:t>meet</a:t>
            </a:r>
            <a:r>
              <a:rPr lang="cs-CZ" sz="3200" dirty="0">
                <a:latin typeface="Times New Roman"/>
                <a:ea typeface="Times New Roman"/>
              </a:rPr>
              <a:t> </a:t>
            </a:r>
            <a:r>
              <a:rPr lang="cs-CZ" sz="3200" dirty="0" err="1">
                <a:latin typeface="Times New Roman"/>
                <a:ea typeface="Times New Roman"/>
              </a:rPr>
              <a:t>at</a:t>
            </a:r>
            <a:r>
              <a:rPr lang="cs-CZ" sz="3200" dirty="0">
                <a:latin typeface="Times New Roman"/>
                <a:ea typeface="Times New Roman"/>
              </a:rPr>
              <a:t> </a:t>
            </a:r>
            <a:r>
              <a:rPr lang="cs-CZ" sz="3200" dirty="0" err="1">
                <a:latin typeface="Times New Roman"/>
                <a:ea typeface="Times New Roman"/>
              </a:rPr>
              <a:t>two</a:t>
            </a:r>
            <a:r>
              <a:rPr lang="cs-CZ" sz="3200" dirty="0">
                <a:latin typeface="Times New Roman"/>
                <a:ea typeface="Times New Roman"/>
              </a:rPr>
              <a:t> </a:t>
            </a:r>
            <a:r>
              <a:rPr lang="cs-CZ" sz="3200" dirty="0" err="1">
                <a:latin typeface="Times New Roman"/>
                <a:ea typeface="Times New Roman"/>
              </a:rPr>
              <a:t>o´clock</a:t>
            </a:r>
            <a:r>
              <a:rPr lang="cs-CZ" dirty="0" smtClean="0">
                <a:latin typeface="Times New Roman"/>
                <a:ea typeface="Times New Roman"/>
              </a:rPr>
              <a:t>________________________________________________________</a:t>
            </a:r>
            <a:endParaRPr lang="cs-CZ" sz="20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 </a:t>
            </a:r>
            <a:endParaRPr lang="cs-CZ" sz="20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sz="3200" dirty="0">
                <a:latin typeface="Times New Roman"/>
                <a:ea typeface="Times New Roman"/>
              </a:rPr>
              <a:t>6. </a:t>
            </a:r>
            <a:r>
              <a:rPr lang="cs-CZ" sz="3200" dirty="0" err="1">
                <a:latin typeface="Times New Roman"/>
                <a:ea typeface="Times New Roman"/>
              </a:rPr>
              <a:t>eat</a:t>
            </a:r>
            <a:r>
              <a:rPr lang="cs-CZ" sz="3200" dirty="0">
                <a:latin typeface="Times New Roman"/>
                <a:ea typeface="Times New Roman"/>
              </a:rPr>
              <a:t> </a:t>
            </a:r>
            <a:r>
              <a:rPr lang="cs-CZ" sz="3200" dirty="0" err="1">
                <a:latin typeface="Times New Roman"/>
                <a:ea typeface="Times New Roman"/>
              </a:rPr>
              <a:t>cakes</a:t>
            </a:r>
            <a:r>
              <a:rPr lang="cs-CZ" sz="3200" dirty="0">
                <a:latin typeface="Times New Roman"/>
                <a:ea typeface="Times New Roman"/>
              </a:rPr>
              <a:t> </a:t>
            </a:r>
            <a:r>
              <a:rPr lang="cs-CZ" sz="3200" dirty="0" smtClean="0">
                <a:latin typeface="Times New Roman"/>
                <a:ea typeface="Times New Roman"/>
              </a:rPr>
              <a:t>____________________________________________________</a:t>
            </a:r>
            <a:endParaRPr lang="cs-CZ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 </a:t>
            </a:r>
            <a:endParaRPr lang="cs-CZ" sz="20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sz="3200" dirty="0">
                <a:latin typeface="Times New Roman"/>
                <a:ea typeface="Times New Roman"/>
              </a:rPr>
              <a:t>7. </a:t>
            </a:r>
            <a:r>
              <a:rPr lang="cs-CZ" sz="3200" dirty="0" err="1">
                <a:latin typeface="Times New Roman"/>
                <a:ea typeface="Times New Roman"/>
              </a:rPr>
              <a:t>take</a:t>
            </a:r>
            <a:r>
              <a:rPr lang="cs-CZ" sz="3200" dirty="0">
                <a:latin typeface="Times New Roman"/>
                <a:ea typeface="Times New Roman"/>
              </a:rPr>
              <a:t> </a:t>
            </a:r>
            <a:r>
              <a:rPr lang="cs-CZ" sz="3200" dirty="0" err="1">
                <a:latin typeface="Times New Roman"/>
                <a:ea typeface="Times New Roman"/>
              </a:rPr>
              <a:t>Jim´s</a:t>
            </a:r>
            <a:r>
              <a:rPr lang="cs-CZ" sz="3200" dirty="0">
                <a:latin typeface="Times New Roman"/>
                <a:ea typeface="Times New Roman"/>
              </a:rPr>
              <a:t> </a:t>
            </a:r>
            <a:r>
              <a:rPr lang="cs-CZ" sz="3200" dirty="0" err="1">
                <a:latin typeface="Times New Roman"/>
                <a:ea typeface="Times New Roman"/>
              </a:rPr>
              <a:t>brother</a:t>
            </a:r>
            <a:r>
              <a:rPr lang="cs-CZ" sz="3200" dirty="0">
                <a:latin typeface="Times New Roman"/>
                <a:ea typeface="Times New Roman"/>
              </a:rPr>
              <a:t> to </a:t>
            </a:r>
            <a:r>
              <a:rPr lang="cs-CZ" sz="3200" dirty="0" err="1">
                <a:latin typeface="Times New Roman"/>
                <a:ea typeface="Times New Roman"/>
              </a:rPr>
              <a:t>the</a:t>
            </a:r>
            <a:r>
              <a:rPr lang="cs-CZ" sz="3200" dirty="0">
                <a:latin typeface="Times New Roman"/>
                <a:ea typeface="Times New Roman"/>
              </a:rPr>
              <a:t> </a:t>
            </a:r>
            <a:r>
              <a:rPr lang="cs-CZ" sz="3200" dirty="0" err="1">
                <a:latin typeface="Times New Roman"/>
                <a:ea typeface="Times New Roman"/>
              </a:rPr>
              <a:t>doctor´s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smtClean="0">
                <a:latin typeface="Times New Roman"/>
                <a:ea typeface="Times New Roman"/>
              </a:rPr>
              <a:t>___________________________________________</a:t>
            </a:r>
            <a:endParaRPr lang="cs-CZ" sz="20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 </a:t>
            </a:r>
            <a:endParaRPr lang="cs-CZ" sz="20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sz="3200" dirty="0">
                <a:latin typeface="Times New Roman"/>
                <a:ea typeface="Times New Roman"/>
              </a:rPr>
              <a:t>8. play </a:t>
            </a:r>
            <a:r>
              <a:rPr lang="cs-CZ" sz="3200" dirty="0" err="1">
                <a:latin typeface="Times New Roman"/>
                <a:ea typeface="Times New Roman"/>
              </a:rPr>
              <a:t>tennis</a:t>
            </a:r>
            <a:r>
              <a:rPr lang="cs-CZ" sz="3200" dirty="0">
                <a:latin typeface="Times New Roman"/>
                <a:ea typeface="Times New Roman"/>
              </a:rPr>
              <a:t> </a:t>
            </a:r>
            <a:r>
              <a:rPr lang="cs-CZ" sz="3200" dirty="0" smtClean="0">
                <a:latin typeface="Times New Roman"/>
                <a:ea typeface="Times New Roman"/>
              </a:rPr>
              <a:t>___________________________________________________</a:t>
            </a:r>
            <a:endParaRPr lang="cs-CZ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 </a:t>
            </a:r>
            <a:endParaRPr lang="cs-CZ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cs-CZ" sz="3200" dirty="0">
                <a:latin typeface="Times New Roman"/>
                <a:ea typeface="Times New Roman"/>
              </a:rPr>
              <a:t>9. </a:t>
            </a:r>
            <a:r>
              <a:rPr lang="cs-CZ" sz="3200" dirty="0" err="1">
                <a:latin typeface="Times New Roman"/>
                <a:ea typeface="Times New Roman"/>
              </a:rPr>
              <a:t>sleep</a:t>
            </a:r>
            <a:r>
              <a:rPr lang="cs-CZ" sz="3200" dirty="0">
                <a:latin typeface="Times New Roman"/>
                <a:ea typeface="Times New Roman"/>
              </a:rPr>
              <a:t> in </a:t>
            </a:r>
            <a:r>
              <a:rPr lang="cs-CZ" sz="3200" dirty="0" err="1">
                <a:latin typeface="Times New Roman"/>
                <a:ea typeface="Times New Roman"/>
              </a:rPr>
              <a:t>the</a:t>
            </a:r>
            <a:r>
              <a:rPr lang="cs-CZ" sz="3200" dirty="0">
                <a:latin typeface="Times New Roman"/>
                <a:ea typeface="Times New Roman"/>
              </a:rPr>
              <a:t> house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smtClean="0">
                <a:latin typeface="Times New Roman"/>
                <a:ea typeface="Times New Roman"/>
              </a:rPr>
              <a:t>____________________________________________________________</a:t>
            </a:r>
            <a:endParaRPr lang="cs-CZ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 </a:t>
            </a:r>
            <a:endParaRPr lang="cs-CZ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cs-CZ" sz="3200" dirty="0">
                <a:latin typeface="Times New Roman"/>
                <a:ea typeface="Times New Roman"/>
              </a:rPr>
              <a:t>10.play </a:t>
            </a:r>
            <a:r>
              <a:rPr lang="cs-CZ" sz="3200" dirty="0" err="1">
                <a:latin typeface="Times New Roman"/>
                <a:ea typeface="Times New Roman"/>
              </a:rPr>
              <a:t>the</a:t>
            </a:r>
            <a:r>
              <a:rPr lang="cs-CZ" sz="3200" dirty="0">
                <a:latin typeface="Times New Roman"/>
                <a:ea typeface="Times New Roman"/>
              </a:rPr>
              <a:t> </a:t>
            </a:r>
            <a:r>
              <a:rPr lang="cs-CZ" sz="3200" dirty="0" err="1">
                <a:latin typeface="Times New Roman"/>
                <a:ea typeface="Times New Roman"/>
              </a:rPr>
              <a:t>guitar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smtClean="0">
                <a:latin typeface="Times New Roman"/>
                <a:ea typeface="Times New Roman"/>
              </a:rPr>
              <a:t>_______________________________________________________________</a:t>
            </a:r>
            <a:endParaRPr lang="cs-CZ" sz="2000" dirty="0">
              <a:latin typeface="Times New Roman"/>
              <a:ea typeface="Times New Roman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5940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89168"/>
          </a:xfrm>
        </p:spPr>
        <p:txBody>
          <a:bodyPr/>
          <a:lstStyle/>
          <a:p>
            <a:r>
              <a:rPr lang="cs-CZ" b="1" dirty="0" smtClean="0"/>
              <a:t>CHECK YOUR WORK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68580" indent="0" algn="just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1. </a:t>
            </a:r>
            <a:r>
              <a:rPr lang="cs-CZ" dirty="0" err="1">
                <a:latin typeface="Times New Roman"/>
                <a:ea typeface="Times New Roman"/>
              </a:rPr>
              <a:t>They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solidFill>
                  <a:srgbClr val="0000FF"/>
                </a:solidFill>
                <a:latin typeface="Times New Roman"/>
                <a:ea typeface="Times New Roman"/>
              </a:rPr>
              <a:t>didn´t</a:t>
            </a:r>
            <a:r>
              <a:rPr lang="cs-CZ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cs-CZ" dirty="0" err="1">
                <a:solidFill>
                  <a:srgbClr val="0000FF"/>
                </a:solidFill>
                <a:latin typeface="Times New Roman"/>
                <a:ea typeface="Times New Roman"/>
              </a:rPr>
              <a:t>tell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latin typeface="Times New Roman"/>
                <a:ea typeface="Times New Roman"/>
              </a:rPr>
              <a:t>fairy-tales</a:t>
            </a:r>
            <a:r>
              <a:rPr lang="cs-CZ" dirty="0">
                <a:latin typeface="Times New Roman"/>
                <a:ea typeface="Times New Roman"/>
              </a:rPr>
              <a:t>.</a:t>
            </a:r>
            <a:r>
              <a:rPr lang="cs-CZ" sz="1800" dirty="0">
                <a:latin typeface="Times New Roman"/>
                <a:ea typeface="Times New Roman"/>
              </a:rPr>
              <a:t>  </a:t>
            </a:r>
            <a:endParaRPr lang="cs-CZ" sz="1600" dirty="0">
              <a:latin typeface="Times New Roman"/>
              <a:ea typeface="Times New Roman"/>
            </a:endParaRPr>
          </a:p>
          <a:p>
            <a:pPr marL="68580" indent="0" algn="just">
              <a:spcAft>
                <a:spcPts val="0"/>
              </a:spcAft>
              <a:buNone/>
            </a:pPr>
            <a:r>
              <a:rPr lang="cs-CZ" sz="1800" dirty="0">
                <a:latin typeface="Times New Roman"/>
                <a:ea typeface="Times New Roman"/>
              </a:rPr>
              <a:t> </a:t>
            </a:r>
            <a:endParaRPr lang="cs-CZ" sz="1600" dirty="0">
              <a:latin typeface="Times New Roman"/>
              <a:ea typeface="Times New Roman"/>
            </a:endParaRPr>
          </a:p>
          <a:p>
            <a:pPr marL="68580" indent="0" algn="just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2. </a:t>
            </a:r>
            <a:r>
              <a:rPr lang="cs-CZ" dirty="0" err="1">
                <a:latin typeface="Times New Roman"/>
                <a:ea typeface="Times New Roman"/>
              </a:rPr>
              <a:t>They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solidFill>
                  <a:srgbClr val="008000"/>
                </a:solidFill>
                <a:latin typeface="Times New Roman"/>
                <a:ea typeface="Times New Roman"/>
              </a:rPr>
              <a:t>told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latin typeface="Times New Roman"/>
                <a:ea typeface="Times New Roman"/>
              </a:rPr>
              <a:t>jokes</a:t>
            </a:r>
            <a:r>
              <a:rPr lang="cs-CZ" dirty="0">
                <a:latin typeface="Times New Roman"/>
                <a:ea typeface="Times New Roman"/>
              </a:rPr>
              <a:t>.</a:t>
            </a:r>
            <a:r>
              <a:rPr lang="cs-CZ" sz="1800" dirty="0">
                <a:latin typeface="Times New Roman"/>
                <a:ea typeface="Times New Roman"/>
              </a:rPr>
              <a:t>    </a:t>
            </a:r>
            <a:endParaRPr lang="cs-CZ" sz="1600" dirty="0">
              <a:latin typeface="Times New Roman"/>
              <a:ea typeface="Times New Roman"/>
            </a:endParaRPr>
          </a:p>
          <a:p>
            <a:pPr marL="68580" indent="0" algn="just">
              <a:spcAft>
                <a:spcPts val="0"/>
              </a:spcAft>
              <a:buNone/>
            </a:pPr>
            <a:r>
              <a:rPr lang="cs-CZ" sz="1800" dirty="0">
                <a:latin typeface="Times New Roman"/>
                <a:ea typeface="Times New Roman"/>
              </a:rPr>
              <a:t> </a:t>
            </a:r>
            <a:endParaRPr lang="cs-CZ" sz="1600" dirty="0">
              <a:latin typeface="Times New Roman"/>
              <a:ea typeface="Times New Roman"/>
            </a:endParaRPr>
          </a:p>
          <a:p>
            <a:pPr marL="68580" indent="0" algn="just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3. </a:t>
            </a:r>
            <a:r>
              <a:rPr lang="cs-CZ" dirty="0" err="1">
                <a:latin typeface="Times New Roman"/>
                <a:ea typeface="Times New Roman"/>
              </a:rPr>
              <a:t>They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solidFill>
                  <a:srgbClr val="008000"/>
                </a:solidFill>
                <a:latin typeface="Times New Roman"/>
                <a:ea typeface="Times New Roman"/>
              </a:rPr>
              <a:t>read</a:t>
            </a:r>
            <a:r>
              <a:rPr lang="cs-CZ" dirty="0">
                <a:latin typeface="Times New Roman"/>
                <a:ea typeface="Times New Roman"/>
              </a:rPr>
              <a:t> a </a:t>
            </a:r>
            <a:r>
              <a:rPr lang="cs-CZ" dirty="0" err="1">
                <a:latin typeface="Times New Roman"/>
                <a:ea typeface="Times New Roman"/>
              </a:rPr>
              <a:t>ghost</a:t>
            </a:r>
            <a:r>
              <a:rPr lang="cs-CZ" dirty="0">
                <a:latin typeface="Times New Roman"/>
                <a:ea typeface="Times New Roman"/>
              </a:rPr>
              <a:t> story</a:t>
            </a:r>
            <a:r>
              <a:rPr lang="cs-CZ" sz="1800" dirty="0">
                <a:latin typeface="Times New Roman"/>
                <a:ea typeface="Times New Roman"/>
              </a:rPr>
              <a:t>   . </a:t>
            </a:r>
            <a:endParaRPr lang="cs-CZ" sz="1600" dirty="0">
              <a:latin typeface="Times New Roman"/>
              <a:ea typeface="Times New Roman"/>
            </a:endParaRPr>
          </a:p>
          <a:p>
            <a:pPr marL="68580" indent="0" algn="just">
              <a:spcAft>
                <a:spcPts val="0"/>
              </a:spcAft>
              <a:buNone/>
            </a:pPr>
            <a:r>
              <a:rPr lang="cs-CZ" sz="1800" dirty="0">
                <a:latin typeface="Times New Roman"/>
                <a:ea typeface="Times New Roman"/>
              </a:rPr>
              <a:t> </a:t>
            </a:r>
            <a:endParaRPr lang="cs-CZ" sz="1600" dirty="0">
              <a:latin typeface="Times New Roman"/>
              <a:ea typeface="Times New Roman"/>
            </a:endParaRPr>
          </a:p>
          <a:p>
            <a:pPr marL="68580" indent="0" algn="just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4. </a:t>
            </a:r>
            <a:r>
              <a:rPr lang="cs-CZ" dirty="0" err="1">
                <a:latin typeface="Times New Roman"/>
                <a:ea typeface="Times New Roman"/>
              </a:rPr>
              <a:t>They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solidFill>
                  <a:srgbClr val="0000FF"/>
                </a:solidFill>
                <a:latin typeface="Times New Roman"/>
                <a:ea typeface="Times New Roman"/>
              </a:rPr>
              <a:t>didn´t</a:t>
            </a:r>
            <a:r>
              <a:rPr lang="cs-CZ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cs-CZ" dirty="0" err="1">
                <a:solidFill>
                  <a:srgbClr val="0000FF"/>
                </a:solidFill>
                <a:latin typeface="Times New Roman"/>
                <a:ea typeface="Times New Roman"/>
              </a:rPr>
              <a:t>have</a:t>
            </a:r>
            <a:r>
              <a:rPr lang="cs-CZ" dirty="0">
                <a:latin typeface="Times New Roman"/>
                <a:ea typeface="Times New Roman"/>
              </a:rPr>
              <a:t> a </a:t>
            </a:r>
            <a:r>
              <a:rPr lang="cs-CZ" dirty="0" err="1">
                <a:latin typeface="Times New Roman"/>
                <a:ea typeface="Times New Roman"/>
              </a:rPr>
              <a:t>birthday</a:t>
            </a:r>
            <a:r>
              <a:rPr lang="cs-CZ" dirty="0">
                <a:latin typeface="Times New Roman"/>
                <a:ea typeface="Times New Roman"/>
              </a:rPr>
              <a:t> party.</a:t>
            </a:r>
            <a:r>
              <a:rPr lang="cs-CZ" sz="1800" dirty="0">
                <a:latin typeface="Times New Roman"/>
                <a:ea typeface="Times New Roman"/>
              </a:rPr>
              <a:t> </a:t>
            </a:r>
            <a:endParaRPr lang="cs-CZ" sz="1600" dirty="0">
              <a:latin typeface="Times New Roman"/>
              <a:ea typeface="Times New Roman"/>
            </a:endParaRPr>
          </a:p>
          <a:p>
            <a:pPr marL="68580" indent="0" algn="just">
              <a:spcAft>
                <a:spcPts val="0"/>
              </a:spcAft>
              <a:buNone/>
            </a:pPr>
            <a:r>
              <a:rPr lang="cs-CZ" sz="1800" dirty="0">
                <a:latin typeface="Times New Roman"/>
                <a:ea typeface="Times New Roman"/>
              </a:rPr>
              <a:t> </a:t>
            </a:r>
            <a:endParaRPr lang="cs-CZ" sz="1600" dirty="0">
              <a:latin typeface="Times New Roman"/>
              <a:ea typeface="Times New Roman"/>
            </a:endParaRPr>
          </a:p>
          <a:p>
            <a:pPr marL="6858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5. </a:t>
            </a:r>
            <a:r>
              <a:rPr lang="cs-CZ" dirty="0" err="1">
                <a:latin typeface="Times New Roman"/>
                <a:ea typeface="Times New Roman"/>
              </a:rPr>
              <a:t>They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solidFill>
                  <a:srgbClr val="0000FF"/>
                </a:solidFill>
                <a:latin typeface="Times New Roman"/>
                <a:ea typeface="Times New Roman"/>
              </a:rPr>
              <a:t>didn´t</a:t>
            </a:r>
            <a:r>
              <a:rPr lang="cs-CZ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cs-CZ" dirty="0" err="1">
                <a:solidFill>
                  <a:srgbClr val="0000FF"/>
                </a:solidFill>
                <a:latin typeface="Times New Roman"/>
                <a:ea typeface="Times New Roman"/>
              </a:rPr>
              <a:t>meet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latin typeface="Times New Roman"/>
                <a:ea typeface="Times New Roman"/>
              </a:rPr>
              <a:t>at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latin typeface="Times New Roman"/>
                <a:ea typeface="Times New Roman"/>
              </a:rPr>
              <a:t>two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latin typeface="Times New Roman"/>
                <a:ea typeface="Times New Roman"/>
              </a:rPr>
              <a:t>o´clock</a:t>
            </a:r>
            <a:r>
              <a:rPr lang="cs-CZ" dirty="0">
                <a:latin typeface="Times New Roman"/>
                <a:ea typeface="Times New Roman"/>
              </a:rPr>
              <a:t>.</a:t>
            </a:r>
            <a:endParaRPr lang="cs-CZ" sz="1600" dirty="0">
              <a:latin typeface="Times New Roman"/>
              <a:ea typeface="Times New Roman"/>
            </a:endParaRPr>
          </a:p>
          <a:p>
            <a:pPr marL="68580" indent="0">
              <a:spcAft>
                <a:spcPts val="0"/>
              </a:spcAft>
              <a:buNone/>
            </a:pPr>
            <a:r>
              <a:rPr lang="cs-CZ" sz="1800" dirty="0">
                <a:latin typeface="Times New Roman"/>
                <a:ea typeface="Times New Roman"/>
              </a:rPr>
              <a:t> </a:t>
            </a:r>
            <a:endParaRPr lang="cs-CZ" sz="1600" dirty="0">
              <a:latin typeface="Times New Roman"/>
              <a:ea typeface="Times New Roman"/>
            </a:endParaRPr>
          </a:p>
          <a:p>
            <a:pPr marL="6858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6. </a:t>
            </a:r>
            <a:r>
              <a:rPr lang="cs-CZ" dirty="0" err="1">
                <a:latin typeface="Times New Roman"/>
                <a:ea typeface="Times New Roman"/>
              </a:rPr>
              <a:t>They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solidFill>
                  <a:srgbClr val="0000FF"/>
                </a:solidFill>
                <a:latin typeface="Times New Roman"/>
                <a:ea typeface="Times New Roman"/>
              </a:rPr>
              <a:t>didn´t</a:t>
            </a:r>
            <a:r>
              <a:rPr lang="cs-CZ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cs-CZ" dirty="0" err="1">
                <a:solidFill>
                  <a:srgbClr val="0000FF"/>
                </a:solidFill>
                <a:latin typeface="Times New Roman"/>
                <a:ea typeface="Times New Roman"/>
              </a:rPr>
              <a:t>eat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latin typeface="Times New Roman"/>
                <a:ea typeface="Times New Roman"/>
              </a:rPr>
              <a:t>cakes</a:t>
            </a:r>
            <a:r>
              <a:rPr lang="cs-CZ" dirty="0">
                <a:latin typeface="Times New Roman"/>
                <a:ea typeface="Times New Roman"/>
              </a:rPr>
              <a:t>. </a:t>
            </a:r>
            <a:endParaRPr lang="cs-CZ" sz="1600" dirty="0">
              <a:latin typeface="Times New Roman"/>
              <a:ea typeface="Times New Roman"/>
            </a:endParaRPr>
          </a:p>
          <a:p>
            <a:pPr marL="68580" indent="0" algn="just">
              <a:spcAft>
                <a:spcPts val="0"/>
              </a:spcAft>
              <a:buNone/>
            </a:pPr>
            <a:r>
              <a:rPr lang="cs-CZ" sz="1800" dirty="0">
                <a:latin typeface="Times New Roman"/>
                <a:ea typeface="Times New Roman"/>
              </a:rPr>
              <a:t> </a:t>
            </a:r>
            <a:endParaRPr lang="cs-CZ" sz="1600" dirty="0">
              <a:latin typeface="Times New Roman"/>
              <a:ea typeface="Times New Roman"/>
            </a:endParaRPr>
          </a:p>
          <a:p>
            <a:pPr marL="6858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7. </a:t>
            </a:r>
            <a:r>
              <a:rPr lang="cs-CZ" dirty="0" err="1">
                <a:latin typeface="Times New Roman"/>
                <a:ea typeface="Times New Roman"/>
              </a:rPr>
              <a:t>They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solidFill>
                  <a:srgbClr val="0000FF"/>
                </a:solidFill>
                <a:latin typeface="Times New Roman"/>
                <a:ea typeface="Times New Roman"/>
              </a:rPr>
              <a:t>didn´t</a:t>
            </a:r>
            <a:r>
              <a:rPr lang="cs-CZ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cs-CZ" dirty="0" err="1">
                <a:solidFill>
                  <a:srgbClr val="0000FF"/>
                </a:solidFill>
                <a:latin typeface="Times New Roman"/>
                <a:ea typeface="Times New Roman"/>
              </a:rPr>
              <a:t>take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latin typeface="Times New Roman"/>
                <a:ea typeface="Times New Roman"/>
              </a:rPr>
              <a:t>Jim´s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latin typeface="Times New Roman"/>
                <a:ea typeface="Times New Roman"/>
              </a:rPr>
              <a:t>brother</a:t>
            </a:r>
            <a:r>
              <a:rPr lang="cs-CZ" dirty="0">
                <a:latin typeface="Times New Roman"/>
                <a:ea typeface="Times New Roman"/>
              </a:rPr>
              <a:t> to </a:t>
            </a:r>
            <a:r>
              <a:rPr lang="cs-CZ" dirty="0" err="1">
                <a:latin typeface="Times New Roman"/>
                <a:ea typeface="Times New Roman"/>
              </a:rPr>
              <a:t>the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latin typeface="Times New Roman"/>
                <a:ea typeface="Times New Roman"/>
              </a:rPr>
              <a:t>doctor´s</a:t>
            </a:r>
            <a:r>
              <a:rPr lang="cs-CZ" sz="1800" dirty="0">
                <a:latin typeface="Times New Roman"/>
                <a:ea typeface="Times New Roman"/>
              </a:rPr>
              <a:t> .</a:t>
            </a:r>
            <a:endParaRPr lang="cs-CZ" sz="1600" dirty="0">
              <a:latin typeface="Times New Roman"/>
              <a:ea typeface="Times New Roman"/>
            </a:endParaRPr>
          </a:p>
          <a:p>
            <a:pPr marL="68580" indent="0">
              <a:spcAft>
                <a:spcPts val="0"/>
              </a:spcAft>
              <a:buNone/>
            </a:pPr>
            <a:r>
              <a:rPr lang="cs-CZ" sz="1800" dirty="0">
                <a:latin typeface="Times New Roman"/>
                <a:ea typeface="Times New Roman"/>
              </a:rPr>
              <a:t> </a:t>
            </a:r>
            <a:endParaRPr lang="cs-CZ" sz="1600" dirty="0">
              <a:latin typeface="Times New Roman"/>
              <a:ea typeface="Times New Roman"/>
            </a:endParaRPr>
          </a:p>
          <a:p>
            <a:pPr marL="6858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8. </a:t>
            </a:r>
            <a:r>
              <a:rPr lang="cs-CZ" dirty="0" err="1">
                <a:latin typeface="Times New Roman"/>
                <a:ea typeface="Times New Roman"/>
              </a:rPr>
              <a:t>They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solidFill>
                  <a:srgbClr val="0000FF"/>
                </a:solidFill>
                <a:latin typeface="Times New Roman"/>
                <a:ea typeface="Times New Roman"/>
              </a:rPr>
              <a:t>didn´t</a:t>
            </a:r>
            <a:r>
              <a:rPr lang="cs-CZ" dirty="0">
                <a:solidFill>
                  <a:srgbClr val="0000FF"/>
                </a:solidFill>
                <a:latin typeface="Times New Roman"/>
                <a:ea typeface="Times New Roman"/>
              </a:rPr>
              <a:t> play</a:t>
            </a:r>
            <a:r>
              <a:rPr lang="cs-CZ" dirty="0">
                <a:latin typeface="Times New Roman"/>
                <a:ea typeface="Times New Roman"/>
              </a:rPr>
              <a:t> tenis. </a:t>
            </a:r>
            <a:endParaRPr lang="cs-CZ" sz="1600" dirty="0">
              <a:latin typeface="Times New Roman"/>
              <a:ea typeface="Times New Roman"/>
            </a:endParaRPr>
          </a:p>
          <a:p>
            <a:pPr marL="68580" indent="0" algn="just">
              <a:spcAft>
                <a:spcPts val="0"/>
              </a:spcAft>
              <a:buNone/>
            </a:pPr>
            <a:r>
              <a:rPr lang="cs-CZ" sz="1800" dirty="0">
                <a:latin typeface="Times New Roman"/>
                <a:ea typeface="Times New Roman"/>
              </a:rPr>
              <a:t> </a:t>
            </a:r>
            <a:endParaRPr lang="cs-CZ" sz="1600" dirty="0">
              <a:latin typeface="Times New Roman"/>
              <a:ea typeface="Times New Roman"/>
            </a:endParaRPr>
          </a:p>
          <a:p>
            <a:pPr marL="68580" indent="0" algn="just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9. </a:t>
            </a:r>
            <a:r>
              <a:rPr lang="cs-CZ" dirty="0" err="1">
                <a:latin typeface="Times New Roman"/>
                <a:ea typeface="Times New Roman"/>
              </a:rPr>
              <a:t>They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solidFill>
                  <a:srgbClr val="0000FF"/>
                </a:solidFill>
                <a:latin typeface="Times New Roman"/>
                <a:ea typeface="Times New Roman"/>
              </a:rPr>
              <a:t>didn´t</a:t>
            </a:r>
            <a:r>
              <a:rPr lang="cs-CZ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cs-CZ" dirty="0" err="1">
                <a:solidFill>
                  <a:srgbClr val="0000FF"/>
                </a:solidFill>
                <a:latin typeface="Times New Roman"/>
                <a:ea typeface="Times New Roman"/>
              </a:rPr>
              <a:t>sleep</a:t>
            </a:r>
            <a:r>
              <a:rPr lang="cs-CZ" dirty="0">
                <a:latin typeface="Times New Roman"/>
                <a:ea typeface="Times New Roman"/>
              </a:rPr>
              <a:t> in </a:t>
            </a:r>
            <a:r>
              <a:rPr lang="cs-CZ" dirty="0" err="1">
                <a:latin typeface="Times New Roman"/>
                <a:ea typeface="Times New Roman"/>
              </a:rPr>
              <a:t>the</a:t>
            </a:r>
            <a:r>
              <a:rPr lang="cs-CZ" dirty="0">
                <a:latin typeface="Times New Roman"/>
                <a:ea typeface="Times New Roman"/>
              </a:rPr>
              <a:t> house</a:t>
            </a:r>
            <a:r>
              <a:rPr lang="cs-CZ" sz="1800" dirty="0">
                <a:latin typeface="Times New Roman"/>
                <a:ea typeface="Times New Roman"/>
              </a:rPr>
              <a:t> .</a:t>
            </a:r>
            <a:endParaRPr lang="cs-CZ" sz="16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cs-CZ" sz="1600" dirty="0">
              <a:latin typeface="Times New Roman"/>
              <a:ea typeface="Times New Roman"/>
            </a:endParaRPr>
          </a:p>
          <a:p>
            <a:pPr marL="68580" indent="0" algn="just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10. </a:t>
            </a:r>
            <a:r>
              <a:rPr lang="cs-CZ" dirty="0" err="1">
                <a:latin typeface="Times New Roman"/>
                <a:ea typeface="Times New Roman"/>
              </a:rPr>
              <a:t>They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solidFill>
                  <a:srgbClr val="008000"/>
                </a:solidFill>
                <a:latin typeface="Times New Roman"/>
                <a:ea typeface="Times New Roman"/>
              </a:rPr>
              <a:t>played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latin typeface="Times New Roman"/>
                <a:ea typeface="Times New Roman"/>
              </a:rPr>
              <a:t>the</a:t>
            </a: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err="1">
                <a:latin typeface="Times New Roman"/>
                <a:ea typeface="Times New Roman"/>
              </a:rPr>
              <a:t>guitar</a:t>
            </a:r>
            <a:r>
              <a:rPr lang="cs-CZ" sz="1800" dirty="0">
                <a:latin typeface="Times New Roman"/>
                <a:ea typeface="Times New Roman"/>
              </a:rPr>
              <a:t>.</a:t>
            </a:r>
            <a:endParaRPr lang="cs-CZ" sz="16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5785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47</TotalTime>
  <Words>52</Words>
  <Application>Microsoft Office PowerPoint</Application>
  <PresentationFormat>Předvádění na obrazovce (4:3)</PresentationFormat>
  <Paragraphs>61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Austin</vt:lpstr>
      <vt:lpstr>Základní škola a Mateřská škola Choustník, okres Tábor</vt:lpstr>
      <vt:lpstr>TALKING ABOUT PAST ACTIONS</vt:lpstr>
      <vt:lpstr>Snímek 3</vt:lpstr>
      <vt:lpstr> Read the letter once more and  write down what they did and what they didn´t do :  </vt:lpstr>
      <vt:lpstr>CHECK YOUR WORK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TALKING ABOUT PAST ACTIONS</dc:title>
  <dc:creator>RedAce</dc:creator>
  <cp:lastModifiedBy>Šárka</cp:lastModifiedBy>
  <cp:revision>12</cp:revision>
  <dcterms:created xsi:type="dcterms:W3CDTF">2011-01-12T21:31:15Z</dcterms:created>
  <dcterms:modified xsi:type="dcterms:W3CDTF">2012-03-07T19:39:00Z</dcterms:modified>
</cp:coreProperties>
</file>