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9E226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6A630C-9E47-4185-9B55-9AA06247D3B6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F05F2-09EF-4F7C-95C8-CBBDA16165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E22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u="sng" smtClean="0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NUMBERS </a:t>
            </a:r>
            <a:r>
              <a:rPr lang="cs-CZ" sz="7200" b="1" u="sng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7200" b="1" u="sng" smtClean="0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0-100</a:t>
            </a:r>
            <a:endParaRPr lang="cs-CZ" sz="7200" b="1" u="sng">
              <a:solidFill>
                <a:srgbClr val="9E22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Read and match.</a:t>
            </a:r>
            <a:endParaRPr lang="cs-CZ" sz="2800">
              <a:solidFill>
                <a:srgbClr val="9E22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9"/>
            <a:ext cx="8229600" cy="342902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6000" smtClean="0">
                <a:solidFill>
                  <a:srgbClr val="00B050"/>
                </a:solidFill>
                <a:latin typeface="Arial Black" pitchFamily="34" charset="0"/>
              </a:rPr>
              <a:t>30</a:t>
            </a:r>
            <a:r>
              <a:rPr lang="cs-CZ" sz="6000" smtClean="0"/>
              <a:t>		</a:t>
            </a:r>
            <a:r>
              <a:rPr lang="cs-CZ" sz="6000" smtClean="0">
                <a:solidFill>
                  <a:srgbClr val="FFFF00"/>
                </a:solidFill>
                <a:latin typeface="Constantia" pitchFamily="18" charset="0"/>
              </a:rPr>
              <a:t>60	</a:t>
            </a:r>
            <a:r>
              <a:rPr lang="cs-CZ" sz="6000" smtClean="0"/>
              <a:t>	</a:t>
            </a:r>
            <a:r>
              <a:rPr lang="cs-CZ" sz="3800" b="1" smtClean="0">
                <a:latin typeface="Times New Roman" pitchFamily="18" charset="0"/>
                <a:cs typeface="Times New Roman" pitchFamily="18" charset="0"/>
              </a:rPr>
              <a:t>50	</a:t>
            </a:r>
            <a:r>
              <a:rPr lang="cs-CZ" sz="6000" smtClean="0"/>
              <a:t>	</a:t>
            </a:r>
            <a:r>
              <a:rPr lang="cs-CZ" sz="6000" smtClean="0">
                <a:solidFill>
                  <a:srgbClr val="00B0F0"/>
                </a:solidFill>
              </a:rPr>
              <a:t>100</a:t>
            </a:r>
            <a:r>
              <a:rPr lang="cs-CZ" sz="6000" smtClean="0"/>
              <a:t>	</a:t>
            </a:r>
            <a:endParaRPr lang="cs-CZ" sz="6000" smtClean="0">
              <a:solidFill>
                <a:srgbClr val="FF0000"/>
              </a:solidFill>
              <a:latin typeface="Century Gothic" pitchFamily="34" charset="0"/>
            </a:endParaRPr>
          </a:p>
          <a:p>
            <a:pPr>
              <a:buNone/>
            </a:pPr>
            <a:r>
              <a:rPr lang="cs-CZ" sz="6000" smtClean="0"/>
              <a:t>		</a:t>
            </a:r>
          </a:p>
          <a:p>
            <a:pPr>
              <a:buNone/>
            </a:pPr>
            <a:r>
              <a:rPr lang="cs-CZ" sz="6000"/>
              <a:t>	</a:t>
            </a:r>
            <a:r>
              <a:rPr lang="cs-CZ" sz="6000" smtClean="0"/>
              <a:t>	</a:t>
            </a:r>
            <a:r>
              <a:rPr lang="cs-CZ" sz="3800" b="1" smtClean="0">
                <a:solidFill>
                  <a:srgbClr val="7030A0"/>
                </a:solidFill>
                <a:latin typeface="Garamond" pitchFamily="18" charset="0"/>
              </a:rPr>
              <a:t>90</a:t>
            </a:r>
            <a:r>
              <a:rPr lang="cs-CZ" sz="6000" smtClean="0"/>
              <a:t>		</a:t>
            </a:r>
            <a:r>
              <a:rPr lang="cs-CZ" sz="7800" smtClean="0">
                <a:solidFill>
                  <a:srgbClr val="0070C0"/>
                </a:solidFill>
              </a:rPr>
              <a:t>40	</a:t>
            </a:r>
            <a:r>
              <a:rPr lang="cs-CZ" sz="6000" smtClean="0"/>
              <a:t>	</a:t>
            </a:r>
            <a:r>
              <a:rPr lang="cs-CZ" sz="6000" smtClean="0">
                <a:solidFill>
                  <a:srgbClr val="92D050"/>
                </a:solidFill>
                <a:latin typeface="Georgia" pitchFamily="18" charset="0"/>
              </a:rPr>
              <a:t>80	</a:t>
            </a:r>
            <a:r>
              <a:rPr lang="cs-CZ" sz="6000" smtClean="0"/>
              <a:t>	</a:t>
            </a:r>
            <a:r>
              <a:rPr lang="cs-CZ" sz="6000" smtClean="0">
                <a:solidFill>
                  <a:srgbClr val="FF0000"/>
                </a:solidFill>
                <a:latin typeface="Century Gothic" pitchFamily="34" charset="0"/>
              </a:rPr>
              <a:t> 70 </a:t>
            </a:r>
            <a:r>
              <a:rPr lang="cs-CZ" sz="6000" smtClean="0"/>
              <a:t>	 </a:t>
            </a:r>
            <a:endParaRPr lang="cs-CZ" sz="600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4429132"/>
            <a:ext cx="864399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thirty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6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seventy</a:t>
            </a:r>
          </a:p>
          <a:p>
            <a:r>
              <a:rPr lang="cs-CZ" sz="360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forty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eighty</a:t>
            </a:r>
          </a:p>
          <a:p>
            <a:r>
              <a:rPr lang="cs-CZ" sz="360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fifty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ninety</a:t>
            </a:r>
          </a:p>
          <a:p>
            <a:r>
              <a:rPr lang="cs-CZ" sz="3600" smtClean="0">
                <a:solidFill>
                  <a:srgbClr val="FF66CC"/>
                </a:solidFill>
                <a:latin typeface="Times New Roman" pitchFamily="18" charset="0"/>
                <a:cs typeface="Times New Roman" pitchFamily="18" charset="0"/>
              </a:rPr>
              <a:t>sixty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360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 hundred</a:t>
            </a:r>
            <a:endParaRPr lang="cs-CZ" sz="360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Play bingo.</a:t>
            </a:r>
            <a:endParaRPr lang="cs-CZ" sz="2800">
              <a:solidFill>
                <a:srgbClr val="9E22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14546" y="1357298"/>
          <a:ext cx="6096000" cy="1005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214546" y="5643578"/>
          <a:ext cx="6096000" cy="1005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70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30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50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80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90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214546" y="2786058"/>
          <a:ext cx="6096000" cy="1005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r>
                        <a:rPr lang="cs-CZ" sz="500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sz="5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50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80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40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214546" y="4214818"/>
          <a:ext cx="6096000" cy="1005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40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60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80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smtClean="0"/>
                        <a:t>70</a:t>
                      </a:r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5000" smtClean="0"/>
                        <a:t>100</a:t>
                      </a:r>
                      <a:endParaRPr lang="cs-CZ" sz="5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4282" y="1500174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1</a:t>
            </a:r>
            <a:endParaRPr lang="cs-CZ" sz="3600" b="1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2928934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2</a:t>
            </a:r>
            <a:endParaRPr lang="cs-CZ" sz="3600" b="1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85789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4</a:t>
            </a:r>
            <a:endParaRPr lang="cs-CZ" sz="3600" b="1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442913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3</a:t>
            </a:r>
            <a:endParaRPr lang="cs-CZ" sz="3600" b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rgbClr val="9E2260"/>
                </a:solidFill>
                <a:latin typeface="Times New Roman" pitchFamily="18" charset="0"/>
                <a:cs typeface="Times New Roman" pitchFamily="18" charset="0"/>
              </a:rPr>
              <a:t>Play bingo. Write down five numbers from 30 to 100.</a:t>
            </a:r>
            <a:endParaRPr lang="cs-CZ" sz="2800">
              <a:solidFill>
                <a:srgbClr val="9E22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14546" y="1357298"/>
          <a:ext cx="609600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214546" y="5643578"/>
          <a:ext cx="609600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214546" y="2786058"/>
          <a:ext cx="609600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endParaRPr lang="cs-CZ" sz="5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214546" y="4214818"/>
          <a:ext cx="6096000" cy="1005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817554"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4282" y="1500174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1</a:t>
            </a:r>
            <a:endParaRPr lang="cs-CZ" sz="3600" b="1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2928934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2</a:t>
            </a:r>
            <a:endParaRPr lang="cs-CZ" sz="3600" b="1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85789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4</a:t>
            </a:r>
            <a:endParaRPr lang="cs-CZ" sz="3600" b="1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442913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Game 3</a:t>
            </a:r>
            <a:endParaRPr lang="cs-CZ" sz="3600" b="1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59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NUMBERS 30-100</vt:lpstr>
      <vt:lpstr>Read and match.</vt:lpstr>
      <vt:lpstr>Play bingo.</vt:lpstr>
      <vt:lpstr>Play bingo. Write down five numbers from 30 to 100.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20-100</dc:title>
  <dc:creator>Lenka Galasová</dc:creator>
  <cp:lastModifiedBy>Lenka Galasová</cp:lastModifiedBy>
  <cp:revision>8</cp:revision>
  <dcterms:created xsi:type="dcterms:W3CDTF">2012-02-21T20:10:34Z</dcterms:created>
  <dcterms:modified xsi:type="dcterms:W3CDTF">2012-02-26T13:39:58Z</dcterms:modified>
</cp:coreProperties>
</file>