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59" r:id="rId4"/>
    <p:sldId id="258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CC"/>
  </p:clrMru>
</p:presentationPr>
</file>

<file path=ppt/tableStyles.xml><?xml version="1.0" encoding="utf-8"?>
<a:tblStyleLst xmlns:a="http://schemas.openxmlformats.org/drawingml/2006/main" def="{5C22544A-7EE6-4342-B048-85BDC9FD1C3A}">
  <a:tblStyle styleId="{35758FB7-9AC5-4552-8A53-C91805E547FA}" styleName="Styl s motivem 1 – zvýraznění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53CA62B-7A1A-497C-8FFC-FA02172B550A}" type="datetimeFigureOut">
              <a:rPr lang="cs-CZ" smtClean="0"/>
              <a:pPr/>
              <a:t>26.2.2012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05A61C0-DEFC-4C65-A1CB-B24D8574FB1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[cit. </a:t>
            </a:r>
            <a:r>
              <a:rPr lang="cs-CZ" smtClean="0"/>
              <a:t>2012-2-24]. </a:t>
            </a:r>
            <a:r>
              <a:rPr lang="cs-CZ" smtClean="0"/>
              <a:t>Obrázek dostupný pod licencí GNU Free Documentation Licence na www:</a:t>
            </a:r>
          </a:p>
          <a:p>
            <a:r>
              <a:rPr lang="cs-CZ" smtClean="0"/>
              <a:t>http://www.pdclipart.org/displayimage.php?album=search&amp;cat=0&amp;pos=0</a:t>
            </a:r>
          </a:p>
          <a:p>
            <a:r>
              <a:rPr lang="cs-CZ" smtClean="0"/>
              <a:t>http://www.pdclipart.org/displayimage.php?album=search&amp;cat=0&amp;pos=19</a:t>
            </a:r>
          </a:p>
          <a:p>
            <a:r>
              <a:rPr lang="cs-CZ" smtClean="0"/>
              <a:t>http://www.pdclipart.org/displayimage.php?album=search&amp;cat=0&amp;pos=8</a:t>
            </a:r>
          </a:p>
          <a:p>
            <a:r>
              <a:rPr lang="cs-CZ" smtClean="0"/>
              <a:t>http://www.pdclipart.org/displayimage.php?album=search&amp;cat=0&amp;pos=5</a:t>
            </a:r>
          </a:p>
          <a:p>
            <a:r>
              <a:rPr lang="cs-CZ" smtClean="0"/>
              <a:t>http://www.pdclipart.org/displayimage.php?album=search&amp;cat=0&amp;pos=10</a:t>
            </a:r>
          </a:p>
          <a:p>
            <a:r>
              <a:rPr lang="cs-CZ" smtClean="0"/>
              <a:t>http://www.pdclipart.org/displayimage.php?album=search&amp;cat=0&amp;pos=7</a:t>
            </a:r>
          </a:p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5A61C0-DEFC-4C65-A1CB-B24D8574FB1D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73EC6-DAFC-4259-BFFD-481C9D7C68B6}" type="datetimeFigureOut">
              <a:rPr lang="cs-CZ" smtClean="0"/>
              <a:pPr/>
              <a:t>26.2.2012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62CED6-A6A4-4DE8-B81E-364941B0D8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73EC6-DAFC-4259-BFFD-481C9D7C68B6}" type="datetimeFigureOut">
              <a:rPr lang="cs-CZ" smtClean="0"/>
              <a:pPr/>
              <a:t>26.2.2012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62CED6-A6A4-4DE8-B81E-364941B0D8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73EC6-DAFC-4259-BFFD-481C9D7C68B6}" type="datetimeFigureOut">
              <a:rPr lang="cs-CZ" smtClean="0"/>
              <a:pPr/>
              <a:t>26.2.2012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62CED6-A6A4-4DE8-B81E-364941B0D8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73EC6-DAFC-4259-BFFD-481C9D7C68B6}" type="datetimeFigureOut">
              <a:rPr lang="cs-CZ" smtClean="0"/>
              <a:pPr/>
              <a:t>26.2.2012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62CED6-A6A4-4DE8-B81E-364941B0D8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73EC6-DAFC-4259-BFFD-481C9D7C68B6}" type="datetimeFigureOut">
              <a:rPr lang="cs-CZ" smtClean="0"/>
              <a:pPr/>
              <a:t>26.2.2012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62CED6-A6A4-4DE8-B81E-364941B0D8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73EC6-DAFC-4259-BFFD-481C9D7C68B6}" type="datetimeFigureOut">
              <a:rPr lang="cs-CZ" smtClean="0"/>
              <a:pPr/>
              <a:t>26.2.2012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62CED6-A6A4-4DE8-B81E-364941B0D8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73EC6-DAFC-4259-BFFD-481C9D7C68B6}" type="datetimeFigureOut">
              <a:rPr lang="cs-CZ" smtClean="0"/>
              <a:pPr/>
              <a:t>26.2.2012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62CED6-A6A4-4DE8-B81E-364941B0D8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73EC6-DAFC-4259-BFFD-481C9D7C68B6}" type="datetimeFigureOut">
              <a:rPr lang="cs-CZ" smtClean="0"/>
              <a:pPr/>
              <a:t>26.2.2012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62CED6-A6A4-4DE8-B81E-364941B0D8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73EC6-DAFC-4259-BFFD-481C9D7C68B6}" type="datetimeFigureOut">
              <a:rPr lang="cs-CZ" smtClean="0"/>
              <a:pPr/>
              <a:t>26.2.2012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62CED6-A6A4-4DE8-B81E-364941B0D8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73EC6-DAFC-4259-BFFD-481C9D7C68B6}" type="datetimeFigureOut">
              <a:rPr lang="cs-CZ" smtClean="0"/>
              <a:pPr/>
              <a:t>26.2.2012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62CED6-A6A4-4DE8-B81E-364941B0D8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73EC6-DAFC-4259-BFFD-481C9D7C68B6}" type="datetimeFigureOut">
              <a:rPr lang="cs-CZ" smtClean="0"/>
              <a:pPr/>
              <a:t>26.2.2012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62CED6-A6A4-4DE8-B81E-364941B0D8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373EC6-DAFC-4259-BFFD-481C9D7C68B6}" type="datetimeFigureOut">
              <a:rPr lang="cs-CZ" smtClean="0"/>
              <a:pPr/>
              <a:t>26.2.2012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62CED6-A6A4-4DE8-B81E-364941B0D88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Relationship Id="rId9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5400" u="sng" smtClean="0">
                <a:latin typeface="Arial Black" pitchFamily="34" charset="0"/>
              </a:rPr>
              <a:t>DAYS OF THE WEEK</a:t>
            </a:r>
            <a:endParaRPr lang="cs-CZ" sz="5400" u="sng">
              <a:latin typeface="Arial Black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0"/>
            <a:ext cx="8229600" cy="928670"/>
          </a:xfrm>
        </p:spPr>
        <p:txBody>
          <a:bodyPr>
            <a:normAutofit/>
          </a:bodyPr>
          <a:lstStyle/>
          <a:p>
            <a:r>
              <a:rPr lang="cs-CZ" sz="2800" b="1" smtClean="0">
                <a:latin typeface="Times New Roman" pitchFamily="18" charset="0"/>
                <a:cs typeface="Times New Roman" pitchFamily="18" charset="0"/>
              </a:rPr>
              <a:t>Find days of the week and write them.</a:t>
            </a:r>
            <a:endParaRPr lang="cs-CZ" sz="2800" b="1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571472" y="1000108"/>
          <a:ext cx="4807690" cy="5554008"/>
        </p:xfrm>
        <a:graphic>
          <a:graphicData uri="http://schemas.openxmlformats.org/drawingml/2006/table">
            <a:tbl>
              <a:tblPr>
                <a:tableStyleId>{BDBED569-4797-4DF1-A0F4-6AAB3CD982D8}</a:tableStyleId>
              </a:tblPr>
              <a:tblGrid>
                <a:gridCol w="480769"/>
                <a:gridCol w="480769"/>
                <a:gridCol w="480769"/>
                <a:gridCol w="480769"/>
                <a:gridCol w="480769"/>
                <a:gridCol w="480769"/>
                <a:gridCol w="480769"/>
                <a:gridCol w="480769"/>
                <a:gridCol w="480769"/>
                <a:gridCol w="480769"/>
              </a:tblGrid>
              <a:tr h="450721"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u="none" strike="noStrike">
                          <a:solidFill>
                            <a:srgbClr val="00B0F0"/>
                          </a:solidFill>
                        </a:rPr>
                        <a:t>W</a:t>
                      </a:r>
                      <a:endParaRPr lang="cs-CZ" sz="4000" b="1" i="0" u="none" strike="noStrike">
                        <a:solidFill>
                          <a:srgbClr val="00B0F0"/>
                        </a:solidFill>
                        <a:latin typeface="Times New Roman"/>
                      </a:endParaRPr>
                    </a:p>
                  </a:txBody>
                  <a:tcPr marL="7512" marR="7512" marT="751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u="none" strike="noStrike">
                          <a:solidFill>
                            <a:srgbClr val="00B0F0"/>
                          </a:solidFill>
                        </a:rPr>
                        <a:t>M</a:t>
                      </a:r>
                      <a:endParaRPr lang="cs-CZ" sz="4000" b="1" i="0" u="none" strike="noStrike">
                        <a:solidFill>
                          <a:srgbClr val="00B0F0"/>
                        </a:solidFill>
                        <a:latin typeface="Times New Roman"/>
                      </a:endParaRPr>
                    </a:p>
                  </a:txBody>
                  <a:tcPr marL="7512" marR="7512" marT="751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u="none" strike="noStrike">
                          <a:solidFill>
                            <a:srgbClr val="00B0F0"/>
                          </a:solidFill>
                        </a:rPr>
                        <a:t>O</a:t>
                      </a:r>
                      <a:endParaRPr lang="cs-CZ" sz="4000" b="1" i="0" u="none" strike="noStrike">
                        <a:solidFill>
                          <a:srgbClr val="00B0F0"/>
                        </a:solidFill>
                        <a:latin typeface="Times New Roman"/>
                      </a:endParaRPr>
                    </a:p>
                  </a:txBody>
                  <a:tcPr marL="7512" marR="7512" marT="751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u="none" strike="noStrike">
                          <a:solidFill>
                            <a:srgbClr val="00B0F0"/>
                          </a:solidFill>
                        </a:rPr>
                        <a:t>N</a:t>
                      </a:r>
                      <a:endParaRPr lang="cs-CZ" sz="4000" b="1" i="0" u="none" strike="noStrike">
                        <a:solidFill>
                          <a:srgbClr val="00B0F0"/>
                        </a:solidFill>
                        <a:latin typeface="Times New Roman"/>
                      </a:endParaRPr>
                    </a:p>
                  </a:txBody>
                  <a:tcPr marL="7512" marR="7512" marT="751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u="none" strike="noStrike">
                          <a:solidFill>
                            <a:srgbClr val="00B0F0"/>
                          </a:solidFill>
                        </a:rPr>
                        <a:t>D</a:t>
                      </a:r>
                      <a:endParaRPr lang="cs-CZ" sz="4000" b="1" i="0" u="none" strike="noStrike">
                        <a:solidFill>
                          <a:srgbClr val="00B0F0"/>
                        </a:solidFill>
                        <a:latin typeface="Times New Roman"/>
                      </a:endParaRPr>
                    </a:p>
                  </a:txBody>
                  <a:tcPr marL="7512" marR="7512" marT="751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u="none" strike="noStrike">
                          <a:solidFill>
                            <a:srgbClr val="00B0F0"/>
                          </a:solidFill>
                        </a:rPr>
                        <a:t>A</a:t>
                      </a:r>
                      <a:endParaRPr lang="cs-CZ" sz="4000" b="1" i="0" u="none" strike="noStrike">
                        <a:solidFill>
                          <a:srgbClr val="00B0F0"/>
                        </a:solidFill>
                        <a:latin typeface="Times New Roman"/>
                      </a:endParaRPr>
                    </a:p>
                  </a:txBody>
                  <a:tcPr marL="7512" marR="7512" marT="751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u="none" strike="noStrike">
                          <a:solidFill>
                            <a:srgbClr val="00B0F0"/>
                          </a:solidFill>
                        </a:rPr>
                        <a:t>Y</a:t>
                      </a:r>
                      <a:endParaRPr lang="cs-CZ" sz="4000" b="1" i="0" u="none" strike="noStrike">
                        <a:solidFill>
                          <a:srgbClr val="00B0F0"/>
                        </a:solidFill>
                        <a:latin typeface="Times New Roman"/>
                      </a:endParaRPr>
                    </a:p>
                  </a:txBody>
                  <a:tcPr marL="7512" marR="7512" marT="751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u="none" strike="noStrike">
                          <a:solidFill>
                            <a:srgbClr val="00B0F0"/>
                          </a:solidFill>
                        </a:rPr>
                        <a:t>X</a:t>
                      </a:r>
                      <a:endParaRPr lang="cs-CZ" sz="4000" b="1" i="0" u="none" strike="noStrike">
                        <a:solidFill>
                          <a:srgbClr val="00B0F0"/>
                        </a:solidFill>
                        <a:latin typeface="Times New Roman"/>
                      </a:endParaRPr>
                    </a:p>
                  </a:txBody>
                  <a:tcPr marL="7512" marR="7512" marT="751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u="none" strike="noStrike">
                          <a:solidFill>
                            <a:srgbClr val="00B0F0"/>
                          </a:solidFill>
                        </a:rPr>
                        <a:t>T</a:t>
                      </a:r>
                      <a:endParaRPr lang="cs-CZ" sz="4000" b="1" i="0" u="none" strike="noStrike">
                        <a:solidFill>
                          <a:srgbClr val="00B0F0"/>
                        </a:solidFill>
                        <a:latin typeface="Times New Roman"/>
                      </a:endParaRPr>
                    </a:p>
                  </a:txBody>
                  <a:tcPr marL="7512" marR="7512" marT="751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u="none" strike="noStrike">
                          <a:solidFill>
                            <a:srgbClr val="00B0F0"/>
                          </a:solidFill>
                        </a:rPr>
                        <a:t>C</a:t>
                      </a:r>
                      <a:endParaRPr lang="cs-CZ" sz="4000" b="1" i="0" u="none" strike="noStrike">
                        <a:solidFill>
                          <a:srgbClr val="00B0F0"/>
                        </a:solidFill>
                        <a:latin typeface="Times New Roman"/>
                      </a:endParaRPr>
                    </a:p>
                  </a:txBody>
                  <a:tcPr marL="7512" marR="7512" marT="7512" marB="0" anchor="b"/>
                </a:tc>
              </a:tr>
              <a:tr h="450721"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u="none" strike="noStrike">
                          <a:solidFill>
                            <a:srgbClr val="00B0F0"/>
                          </a:solidFill>
                        </a:rPr>
                        <a:t>E</a:t>
                      </a:r>
                      <a:endParaRPr lang="cs-CZ" sz="4000" b="1" i="0" u="none" strike="noStrike">
                        <a:solidFill>
                          <a:srgbClr val="00B0F0"/>
                        </a:solidFill>
                        <a:latin typeface="Times New Roman"/>
                      </a:endParaRPr>
                    </a:p>
                  </a:txBody>
                  <a:tcPr marL="7512" marR="7512" marT="751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u="none" strike="noStrike">
                          <a:solidFill>
                            <a:srgbClr val="00B0F0"/>
                          </a:solidFill>
                        </a:rPr>
                        <a:t>B</a:t>
                      </a:r>
                      <a:endParaRPr lang="cs-CZ" sz="4000" b="1" i="0" u="none" strike="noStrike">
                        <a:solidFill>
                          <a:srgbClr val="00B0F0"/>
                        </a:solidFill>
                        <a:latin typeface="Times New Roman"/>
                      </a:endParaRPr>
                    </a:p>
                  </a:txBody>
                  <a:tcPr marL="7512" marR="7512" marT="751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u="none" strike="noStrike">
                          <a:solidFill>
                            <a:srgbClr val="00B0F0"/>
                          </a:solidFill>
                        </a:rPr>
                        <a:t>S</a:t>
                      </a:r>
                      <a:endParaRPr lang="cs-CZ" sz="4000" b="1" i="0" u="none" strike="noStrike">
                        <a:solidFill>
                          <a:srgbClr val="00B0F0"/>
                        </a:solidFill>
                        <a:latin typeface="Times New Roman"/>
                      </a:endParaRPr>
                    </a:p>
                  </a:txBody>
                  <a:tcPr marL="7512" marR="7512" marT="751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u="none" strike="noStrike">
                          <a:solidFill>
                            <a:srgbClr val="00B0F0"/>
                          </a:solidFill>
                        </a:rPr>
                        <a:t>I</a:t>
                      </a:r>
                      <a:endParaRPr lang="cs-CZ" sz="4000" b="1" i="0" u="none" strike="noStrike">
                        <a:solidFill>
                          <a:srgbClr val="00B0F0"/>
                        </a:solidFill>
                        <a:latin typeface="Times New Roman"/>
                      </a:endParaRPr>
                    </a:p>
                  </a:txBody>
                  <a:tcPr marL="7512" marR="7512" marT="751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u="none" strike="noStrike">
                          <a:solidFill>
                            <a:srgbClr val="00B0F0"/>
                          </a:solidFill>
                        </a:rPr>
                        <a:t>W</a:t>
                      </a:r>
                      <a:endParaRPr lang="cs-CZ" sz="4000" b="1" i="0" u="none" strike="noStrike">
                        <a:solidFill>
                          <a:srgbClr val="00B0F0"/>
                        </a:solidFill>
                        <a:latin typeface="Times New Roman"/>
                      </a:endParaRPr>
                    </a:p>
                  </a:txBody>
                  <a:tcPr marL="7512" marR="7512" marT="751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u="none" strike="noStrike">
                          <a:solidFill>
                            <a:srgbClr val="00B0F0"/>
                          </a:solidFill>
                        </a:rPr>
                        <a:t>F</a:t>
                      </a:r>
                      <a:endParaRPr lang="cs-CZ" sz="4000" b="1" i="0" u="none" strike="noStrike">
                        <a:solidFill>
                          <a:srgbClr val="00B0F0"/>
                        </a:solidFill>
                        <a:latin typeface="Times New Roman"/>
                      </a:endParaRPr>
                    </a:p>
                  </a:txBody>
                  <a:tcPr marL="7512" marR="7512" marT="751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u="none" strike="noStrike">
                          <a:solidFill>
                            <a:srgbClr val="00B0F0"/>
                          </a:solidFill>
                        </a:rPr>
                        <a:t>L</a:t>
                      </a:r>
                      <a:endParaRPr lang="cs-CZ" sz="4000" b="1" i="0" u="none" strike="noStrike">
                        <a:solidFill>
                          <a:srgbClr val="00B0F0"/>
                        </a:solidFill>
                        <a:latin typeface="Times New Roman"/>
                      </a:endParaRPr>
                    </a:p>
                  </a:txBody>
                  <a:tcPr marL="7512" marR="7512" marT="751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u="none" strike="noStrike">
                          <a:solidFill>
                            <a:srgbClr val="00B0F0"/>
                          </a:solidFill>
                        </a:rPr>
                        <a:t>S</a:t>
                      </a:r>
                      <a:endParaRPr lang="cs-CZ" sz="4000" b="1" i="0" u="none" strike="noStrike">
                        <a:solidFill>
                          <a:srgbClr val="00B0F0"/>
                        </a:solidFill>
                        <a:latin typeface="Times New Roman"/>
                      </a:endParaRPr>
                    </a:p>
                  </a:txBody>
                  <a:tcPr marL="7512" marR="7512" marT="751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u="none" strike="noStrike">
                          <a:solidFill>
                            <a:srgbClr val="00B0F0"/>
                          </a:solidFill>
                        </a:rPr>
                        <a:t>H</a:t>
                      </a:r>
                      <a:endParaRPr lang="cs-CZ" sz="4000" b="1" i="0" u="none" strike="noStrike">
                        <a:solidFill>
                          <a:srgbClr val="00B0F0"/>
                        </a:solidFill>
                        <a:latin typeface="Times New Roman"/>
                      </a:endParaRPr>
                    </a:p>
                  </a:txBody>
                  <a:tcPr marL="7512" marR="7512" marT="751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u="none" strike="noStrike">
                          <a:solidFill>
                            <a:srgbClr val="00B0F0"/>
                          </a:solidFill>
                        </a:rPr>
                        <a:t>O</a:t>
                      </a:r>
                      <a:endParaRPr lang="cs-CZ" sz="4000" b="1" i="0" u="none" strike="noStrike">
                        <a:solidFill>
                          <a:srgbClr val="00B0F0"/>
                        </a:solidFill>
                        <a:latin typeface="Times New Roman"/>
                      </a:endParaRPr>
                    </a:p>
                  </a:txBody>
                  <a:tcPr marL="7512" marR="7512" marT="7512" marB="0" anchor="b"/>
                </a:tc>
              </a:tr>
              <a:tr h="450721"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u="none" strike="noStrike">
                          <a:solidFill>
                            <a:srgbClr val="00B0F0"/>
                          </a:solidFill>
                        </a:rPr>
                        <a:t>D</a:t>
                      </a:r>
                      <a:endParaRPr lang="cs-CZ" sz="4000" b="1" i="0" u="none" strike="noStrike">
                        <a:solidFill>
                          <a:srgbClr val="00B0F0"/>
                        </a:solidFill>
                        <a:latin typeface="Times New Roman"/>
                      </a:endParaRPr>
                    </a:p>
                  </a:txBody>
                  <a:tcPr marL="7512" marR="7512" marT="751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u="none" strike="noStrike">
                          <a:solidFill>
                            <a:srgbClr val="00B0F0"/>
                          </a:solidFill>
                        </a:rPr>
                        <a:t>K</a:t>
                      </a:r>
                      <a:endParaRPr lang="cs-CZ" sz="4000" b="1" i="0" u="none" strike="noStrike">
                        <a:solidFill>
                          <a:srgbClr val="00B0F0"/>
                        </a:solidFill>
                        <a:latin typeface="Times New Roman"/>
                      </a:endParaRPr>
                    </a:p>
                  </a:txBody>
                  <a:tcPr marL="7512" marR="7512" marT="751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u="none" strike="noStrike">
                          <a:solidFill>
                            <a:srgbClr val="00B0F0"/>
                          </a:solidFill>
                        </a:rPr>
                        <a:t>U</a:t>
                      </a:r>
                      <a:endParaRPr lang="cs-CZ" sz="4000" b="1" i="0" u="none" strike="noStrike">
                        <a:solidFill>
                          <a:srgbClr val="00B0F0"/>
                        </a:solidFill>
                        <a:latin typeface="Times New Roman"/>
                      </a:endParaRPr>
                    </a:p>
                  </a:txBody>
                  <a:tcPr marL="7512" marR="7512" marT="751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u="none" strike="noStrike">
                          <a:solidFill>
                            <a:srgbClr val="00B0F0"/>
                          </a:solidFill>
                        </a:rPr>
                        <a:t>L</a:t>
                      </a:r>
                      <a:endParaRPr lang="cs-CZ" sz="4000" b="1" i="0" u="none" strike="noStrike">
                        <a:solidFill>
                          <a:srgbClr val="00B0F0"/>
                        </a:solidFill>
                        <a:latin typeface="Times New Roman"/>
                      </a:endParaRPr>
                    </a:p>
                  </a:txBody>
                  <a:tcPr marL="7512" marR="7512" marT="751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u="none" strike="noStrike">
                          <a:solidFill>
                            <a:srgbClr val="00B0F0"/>
                          </a:solidFill>
                        </a:rPr>
                        <a:t>Y</a:t>
                      </a:r>
                      <a:endParaRPr lang="cs-CZ" sz="4000" b="1" i="0" u="none" strike="noStrike">
                        <a:solidFill>
                          <a:srgbClr val="00B0F0"/>
                        </a:solidFill>
                        <a:latin typeface="Times New Roman"/>
                      </a:endParaRPr>
                    </a:p>
                  </a:txBody>
                  <a:tcPr marL="7512" marR="7512" marT="751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u="none" strike="noStrike">
                          <a:solidFill>
                            <a:srgbClr val="00B0F0"/>
                          </a:solidFill>
                        </a:rPr>
                        <a:t>R</a:t>
                      </a:r>
                      <a:endParaRPr lang="cs-CZ" sz="4000" b="1" i="0" u="none" strike="noStrike">
                        <a:solidFill>
                          <a:srgbClr val="00B0F0"/>
                        </a:solidFill>
                        <a:latin typeface="Times New Roman"/>
                      </a:endParaRPr>
                    </a:p>
                  </a:txBody>
                  <a:tcPr marL="7512" marR="7512" marT="751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u="none" strike="noStrike">
                          <a:solidFill>
                            <a:srgbClr val="00B0F0"/>
                          </a:solidFill>
                        </a:rPr>
                        <a:t>Z</a:t>
                      </a:r>
                      <a:endParaRPr lang="cs-CZ" sz="4000" b="1" i="0" u="none" strike="noStrike">
                        <a:solidFill>
                          <a:srgbClr val="00B0F0"/>
                        </a:solidFill>
                        <a:latin typeface="Times New Roman"/>
                      </a:endParaRPr>
                    </a:p>
                  </a:txBody>
                  <a:tcPr marL="7512" marR="7512" marT="751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u="none" strike="noStrike">
                          <a:solidFill>
                            <a:srgbClr val="00B0F0"/>
                          </a:solidFill>
                        </a:rPr>
                        <a:t>A</a:t>
                      </a:r>
                      <a:endParaRPr lang="cs-CZ" sz="4000" b="1" i="0" u="none" strike="noStrike">
                        <a:solidFill>
                          <a:srgbClr val="00B0F0"/>
                        </a:solidFill>
                        <a:latin typeface="Times New Roman"/>
                      </a:endParaRPr>
                    </a:p>
                  </a:txBody>
                  <a:tcPr marL="7512" marR="7512" marT="751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u="none" strike="noStrike">
                          <a:solidFill>
                            <a:srgbClr val="00B0F0"/>
                          </a:solidFill>
                        </a:rPr>
                        <a:t>U</a:t>
                      </a:r>
                      <a:endParaRPr lang="cs-CZ" sz="4000" b="1" i="0" u="none" strike="noStrike">
                        <a:solidFill>
                          <a:srgbClr val="00B0F0"/>
                        </a:solidFill>
                        <a:latin typeface="Times New Roman"/>
                      </a:endParaRPr>
                    </a:p>
                  </a:txBody>
                  <a:tcPr marL="7512" marR="7512" marT="751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u="none" strike="noStrike">
                          <a:solidFill>
                            <a:srgbClr val="00B0F0"/>
                          </a:solidFill>
                        </a:rPr>
                        <a:t>Q</a:t>
                      </a:r>
                      <a:endParaRPr lang="cs-CZ" sz="4000" b="1" i="0" u="none" strike="noStrike">
                        <a:solidFill>
                          <a:srgbClr val="00B0F0"/>
                        </a:solidFill>
                        <a:latin typeface="Times New Roman"/>
                      </a:endParaRPr>
                    </a:p>
                  </a:txBody>
                  <a:tcPr marL="7512" marR="7512" marT="7512" marB="0" anchor="b"/>
                </a:tc>
              </a:tr>
              <a:tr h="450721"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u="none" strike="noStrike">
                          <a:solidFill>
                            <a:srgbClr val="00B0F0"/>
                          </a:solidFill>
                        </a:rPr>
                        <a:t>N</a:t>
                      </a:r>
                      <a:endParaRPr lang="cs-CZ" sz="4000" b="1" i="0" u="none" strike="noStrike">
                        <a:solidFill>
                          <a:srgbClr val="00B0F0"/>
                        </a:solidFill>
                        <a:latin typeface="Times New Roman"/>
                      </a:endParaRPr>
                    </a:p>
                  </a:txBody>
                  <a:tcPr marL="7512" marR="7512" marT="751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u="none" strike="noStrike">
                          <a:solidFill>
                            <a:srgbClr val="00B0F0"/>
                          </a:solidFill>
                        </a:rPr>
                        <a:t>S</a:t>
                      </a:r>
                      <a:endParaRPr lang="cs-CZ" sz="4000" b="1" i="0" u="none" strike="noStrike">
                        <a:solidFill>
                          <a:srgbClr val="00B0F0"/>
                        </a:solidFill>
                        <a:latin typeface="Times New Roman"/>
                      </a:endParaRPr>
                    </a:p>
                  </a:txBody>
                  <a:tcPr marL="7512" marR="7512" marT="751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u="none" strike="noStrike">
                          <a:solidFill>
                            <a:srgbClr val="00B0F0"/>
                          </a:solidFill>
                        </a:rPr>
                        <a:t>N</a:t>
                      </a:r>
                      <a:endParaRPr lang="cs-CZ" sz="4000" b="1" i="0" u="none" strike="noStrike">
                        <a:solidFill>
                          <a:srgbClr val="00B0F0"/>
                        </a:solidFill>
                        <a:latin typeface="Times New Roman"/>
                      </a:endParaRPr>
                    </a:p>
                  </a:txBody>
                  <a:tcPr marL="7512" marR="7512" marT="751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u="none" strike="noStrike">
                          <a:solidFill>
                            <a:srgbClr val="00B0F0"/>
                          </a:solidFill>
                        </a:rPr>
                        <a:t>A</a:t>
                      </a:r>
                      <a:endParaRPr lang="cs-CZ" sz="4000" b="1" i="0" u="none" strike="noStrike">
                        <a:solidFill>
                          <a:srgbClr val="00B0F0"/>
                        </a:solidFill>
                        <a:latin typeface="Times New Roman"/>
                      </a:endParaRPr>
                    </a:p>
                  </a:txBody>
                  <a:tcPr marL="7512" marR="7512" marT="751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u="none" strike="noStrike">
                          <a:solidFill>
                            <a:srgbClr val="00B0F0"/>
                          </a:solidFill>
                        </a:rPr>
                        <a:t>M</a:t>
                      </a:r>
                      <a:endParaRPr lang="cs-CZ" sz="4000" b="1" i="0" u="none" strike="noStrike">
                        <a:solidFill>
                          <a:srgbClr val="00B0F0"/>
                        </a:solidFill>
                        <a:latin typeface="Times New Roman"/>
                      </a:endParaRPr>
                    </a:p>
                  </a:txBody>
                  <a:tcPr marL="7512" marR="7512" marT="751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u="none" strike="noStrike">
                          <a:solidFill>
                            <a:srgbClr val="00B0F0"/>
                          </a:solidFill>
                        </a:rPr>
                        <a:t>I</a:t>
                      </a:r>
                      <a:endParaRPr lang="cs-CZ" sz="4000" b="1" i="0" u="none" strike="noStrike">
                        <a:solidFill>
                          <a:srgbClr val="00B0F0"/>
                        </a:solidFill>
                        <a:latin typeface="Times New Roman"/>
                      </a:endParaRPr>
                    </a:p>
                  </a:txBody>
                  <a:tcPr marL="7512" marR="7512" marT="751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u="none" strike="noStrike">
                          <a:solidFill>
                            <a:srgbClr val="00B0F0"/>
                          </a:solidFill>
                        </a:rPr>
                        <a:t>N</a:t>
                      </a:r>
                      <a:endParaRPr lang="cs-CZ" sz="4000" b="1" i="0" u="none" strike="noStrike">
                        <a:solidFill>
                          <a:srgbClr val="00B0F0"/>
                        </a:solidFill>
                        <a:latin typeface="Times New Roman"/>
                      </a:endParaRPr>
                    </a:p>
                  </a:txBody>
                  <a:tcPr marL="7512" marR="7512" marT="751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u="none" strike="noStrike">
                          <a:solidFill>
                            <a:srgbClr val="00B0F0"/>
                          </a:solidFill>
                        </a:rPr>
                        <a:t>T</a:t>
                      </a:r>
                      <a:endParaRPr lang="cs-CZ" sz="4000" b="1" i="0" u="none" strike="noStrike">
                        <a:solidFill>
                          <a:srgbClr val="00B0F0"/>
                        </a:solidFill>
                        <a:latin typeface="Times New Roman"/>
                      </a:endParaRPr>
                    </a:p>
                  </a:txBody>
                  <a:tcPr marL="7512" marR="7512" marT="751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u="none" strike="noStrike">
                          <a:solidFill>
                            <a:srgbClr val="00B0F0"/>
                          </a:solidFill>
                        </a:rPr>
                        <a:t>R</a:t>
                      </a:r>
                      <a:endParaRPr lang="cs-CZ" sz="4000" b="1" i="0" u="none" strike="noStrike">
                        <a:solidFill>
                          <a:srgbClr val="00B0F0"/>
                        </a:solidFill>
                        <a:latin typeface="Times New Roman"/>
                      </a:endParaRPr>
                    </a:p>
                  </a:txBody>
                  <a:tcPr marL="7512" marR="7512" marT="751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u="none" strike="noStrike">
                          <a:solidFill>
                            <a:srgbClr val="00B0F0"/>
                          </a:solidFill>
                        </a:rPr>
                        <a:t>D</a:t>
                      </a:r>
                      <a:endParaRPr lang="cs-CZ" sz="4000" b="1" i="0" u="none" strike="noStrike">
                        <a:solidFill>
                          <a:srgbClr val="00B0F0"/>
                        </a:solidFill>
                        <a:latin typeface="Times New Roman"/>
                      </a:endParaRPr>
                    </a:p>
                  </a:txBody>
                  <a:tcPr marL="7512" marR="7512" marT="7512" marB="0" anchor="b"/>
                </a:tc>
              </a:tr>
              <a:tr h="450721"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u="none" strike="noStrike">
                          <a:solidFill>
                            <a:srgbClr val="00B0F0"/>
                          </a:solidFill>
                        </a:rPr>
                        <a:t>E</a:t>
                      </a:r>
                      <a:endParaRPr lang="cs-CZ" sz="4000" b="1" i="0" u="none" strike="noStrike">
                        <a:solidFill>
                          <a:srgbClr val="00B0F0"/>
                        </a:solidFill>
                        <a:latin typeface="Times New Roman"/>
                      </a:endParaRPr>
                    </a:p>
                  </a:txBody>
                  <a:tcPr marL="7512" marR="7512" marT="751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u="none" strike="noStrike">
                          <a:solidFill>
                            <a:srgbClr val="00B0F0"/>
                          </a:solidFill>
                        </a:rPr>
                        <a:t>Z</a:t>
                      </a:r>
                      <a:endParaRPr lang="cs-CZ" sz="4000" b="1" i="0" u="none" strike="noStrike">
                        <a:solidFill>
                          <a:srgbClr val="00B0F0"/>
                        </a:solidFill>
                        <a:latin typeface="Times New Roman"/>
                      </a:endParaRPr>
                    </a:p>
                  </a:txBody>
                  <a:tcPr marL="7512" marR="7512" marT="751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u="none" strike="noStrike">
                          <a:solidFill>
                            <a:srgbClr val="00B0F0"/>
                          </a:solidFill>
                        </a:rPr>
                        <a:t>D</a:t>
                      </a:r>
                      <a:endParaRPr lang="cs-CZ" sz="4000" b="1" i="0" u="none" strike="noStrike">
                        <a:solidFill>
                          <a:srgbClr val="00B0F0"/>
                        </a:solidFill>
                        <a:latin typeface="Times New Roman"/>
                      </a:endParaRPr>
                    </a:p>
                  </a:txBody>
                  <a:tcPr marL="7512" marR="7512" marT="751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u="none" strike="noStrike">
                          <a:solidFill>
                            <a:srgbClr val="00B0F0"/>
                          </a:solidFill>
                        </a:rPr>
                        <a:t>T</a:t>
                      </a:r>
                      <a:endParaRPr lang="cs-CZ" sz="4000" b="1" i="0" u="none" strike="noStrike">
                        <a:solidFill>
                          <a:srgbClr val="00B0F0"/>
                        </a:solidFill>
                        <a:latin typeface="Times New Roman"/>
                      </a:endParaRPr>
                    </a:p>
                  </a:txBody>
                  <a:tcPr marL="7512" marR="7512" marT="751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u="none" strike="noStrike">
                          <a:solidFill>
                            <a:srgbClr val="00B0F0"/>
                          </a:solidFill>
                        </a:rPr>
                        <a:t>B</a:t>
                      </a:r>
                      <a:endParaRPr lang="cs-CZ" sz="4000" b="1" i="0" u="none" strike="noStrike">
                        <a:solidFill>
                          <a:srgbClr val="00B0F0"/>
                        </a:solidFill>
                        <a:latin typeface="Times New Roman"/>
                      </a:endParaRPr>
                    </a:p>
                  </a:txBody>
                  <a:tcPr marL="7512" marR="7512" marT="751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u="none" strike="noStrike">
                          <a:solidFill>
                            <a:srgbClr val="00B0F0"/>
                          </a:solidFill>
                        </a:rPr>
                        <a:t>D</a:t>
                      </a:r>
                      <a:endParaRPr lang="cs-CZ" sz="4000" b="1" i="0" u="none" strike="noStrike">
                        <a:solidFill>
                          <a:srgbClr val="00B0F0"/>
                        </a:solidFill>
                        <a:latin typeface="Times New Roman"/>
                      </a:endParaRPr>
                    </a:p>
                  </a:txBody>
                  <a:tcPr marL="7512" marR="7512" marT="751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u="none" strike="noStrike">
                          <a:solidFill>
                            <a:srgbClr val="00B0F0"/>
                          </a:solidFill>
                        </a:rPr>
                        <a:t>H</a:t>
                      </a:r>
                      <a:endParaRPr lang="cs-CZ" sz="4000" b="1" i="0" u="none" strike="noStrike">
                        <a:solidFill>
                          <a:srgbClr val="00B0F0"/>
                        </a:solidFill>
                        <a:latin typeface="Times New Roman"/>
                      </a:endParaRPr>
                    </a:p>
                  </a:txBody>
                  <a:tcPr marL="7512" marR="7512" marT="751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u="none" strike="noStrike">
                          <a:solidFill>
                            <a:srgbClr val="00B0F0"/>
                          </a:solidFill>
                        </a:rPr>
                        <a:t>U</a:t>
                      </a:r>
                      <a:endParaRPr lang="cs-CZ" sz="4000" b="1" i="0" u="none" strike="noStrike">
                        <a:solidFill>
                          <a:srgbClr val="00B0F0"/>
                        </a:solidFill>
                        <a:latin typeface="Times New Roman"/>
                      </a:endParaRPr>
                    </a:p>
                  </a:txBody>
                  <a:tcPr marL="7512" marR="7512" marT="751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u="none" strike="noStrike">
                          <a:solidFill>
                            <a:srgbClr val="00B0F0"/>
                          </a:solidFill>
                        </a:rPr>
                        <a:t>S</a:t>
                      </a:r>
                      <a:endParaRPr lang="cs-CZ" sz="4000" b="1" i="0" u="none" strike="noStrike">
                        <a:solidFill>
                          <a:srgbClr val="00B0F0"/>
                        </a:solidFill>
                        <a:latin typeface="Times New Roman"/>
                      </a:endParaRPr>
                    </a:p>
                  </a:txBody>
                  <a:tcPr marL="7512" marR="7512" marT="751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u="none" strike="noStrike">
                          <a:solidFill>
                            <a:srgbClr val="00B0F0"/>
                          </a:solidFill>
                        </a:rPr>
                        <a:t>I</a:t>
                      </a:r>
                      <a:endParaRPr lang="cs-CZ" sz="4000" b="1" i="0" u="none" strike="noStrike">
                        <a:solidFill>
                          <a:srgbClr val="00B0F0"/>
                        </a:solidFill>
                        <a:latin typeface="Times New Roman"/>
                      </a:endParaRPr>
                    </a:p>
                  </a:txBody>
                  <a:tcPr marL="7512" marR="7512" marT="7512" marB="0" anchor="b"/>
                </a:tc>
              </a:tr>
              <a:tr h="450721"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u="none" strike="noStrike">
                          <a:solidFill>
                            <a:srgbClr val="00B0F0"/>
                          </a:solidFill>
                        </a:rPr>
                        <a:t>S</a:t>
                      </a:r>
                      <a:endParaRPr lang="cs-CZ" sz="4000" b="1" i="0" u="none" strike="noStrike">
                        <a:solidFill>
                          <a:srgbClr val="00B0F0"/>
                        </a:solidFill>
                        <a:latin typeface="Times New Roman"/>
                      </a:endParaRPr>
                    </a:p>
                  </a:txBody>
                  <a:tcPr marL="7512" marR="7512" marT="751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u="none" strike="noStrike">
                          <a:solidFill>
                            <a:srgbClr val="00B0F0"/>
                          </a:solidFill>
                        </a:rPr>
                        <a:t>W</a:t>
                      </a:r>
                      <a:endParaRPr lang="cs-CZ" sz="4000" b="1" i="0" u="none" strike="noStrike">
                        <a:solidFill>
                          <a:srgbClr val="00B0F0"/>
                        </a:solidFill>
                        <a:latin typeface="Times New Roman"/>
                      </a:endParaRPr>
                    </a:p>
                  </a:txBody>
                  <a:tcPr marL="7512" marR="7512" marT="751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u="none" strike="noStrike">
                          <a:solidFill>
                            <a:srgbClr val="00B0F0"/>
                          </a:solidFill>
                        </a:rPr>
                        <a:t>A</a:t>
                      </a:r>
                      <a:endParaRPr lang="cs-CZ" sz="4000" b="1" i="0" u="none" strike="noStrike">
                        <a:solidFill>
                          <a:srgbClr val="00B0F0"/>
                        </a:solidFill>
                        <a:latin typeface="Times New Roman"/>
                      </a:endParaRPr>
                    </a:p>
                  </a:txBody>
                  <a:tcPr marL="7512" marR="7512" marT="751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u="none" strike="noStrike">
                          <a:solidFill>
                            <a:srgbClr val="00B0F0"/>
                          </a:solidFill>
                        </a:rPr>
                        <a:t>G</a:t>
                      </a:r>
                      <a:endParaRPr lang="cs-CZ" sz="4000" b="1" i="0" u="none" strike="noStrike">
                        <a:solidFill>
                          <a:srgbClr val="00B0F0"/>
                        </a:solidFill>
                        <a:latin typeface="Times New Roman"/>
                      </a:endParaRPr>
                    </a:p>
                  </a:txBody>
                  <a:tcPr marL="7512" marR="7512" marT="751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u="none" strike="noStrike">
                          <a:solidFill>
                            <a:srgbClr val="00B0F0"/>
                          </a:solidFill>
                        </a:rPr>
                        <a:t>J</a:t>
                      </a:r>
                      <a:endParaRPr lang="cs-CZ" sz="4000" b="1" i="0" u="none" strike="noStrike">
                        <a:solidFill>
                          <a:srgbClr val="00B0F0"/>
                        </a:solidFill>
                        <a:latin typeface="Times New Roman"/>
                      </a:endParaRPr>
                    </a:p>
                  </a:txBody>
                  <a:tcPr marL="7512" marR="7512" marT="751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u="none" strike="noStrike">
                          <a:solidFill>
                            <a:srgbClr val="00B0F0"/>
                          </a:solidFill>
                        </a:rPr>
                        <a:t>A</a:t>
                      </a:r>
                      <a:endParaRPr lang="cs-CZ" sz="4000" b="1" i="0" u="none" strike="noStrike">
                        <a:solidFill>
                          <a:srgbClr val="00B0F0"/>
                        </a:solidFill>
                        <a:latin typeface="Times New Roman"/>
                      </a:endParaRPr>
                    </a:p>
                  </a:txBody>
                  <a:tcPr marL="7512" marR="7512" marT="751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u="none" strike="noStrike">
                          <a:solidFill>
                            <a:srgbClr val="00B0F0"/>
                          </a:solidFill>
                        </a:rPr>
                        <a:t>V</a:t>
                      </a:r>
                      <a:endParaRPr lang="cs-CZ" sz="4000" b="1" i="0" u="none" strike="noStrike">
                        <a:solidFill>
                          <a:srgbClr val="00B0F0"/>
                        </a:solidFill>
                        <a:latin typeface="Times New Roman"/>
                      </a:endParaRPr>
                    </a:p>
                  </a:txBody>
                  <a:tcPr marL="7512" marR="7512" marT="751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u="none" strike="noStrike">
                          <a:solidFill>
                            <a:srgbClr val="00B0F0"/>
                          </a:solidFill>
                        </a:rPr>
                        <a:t>R</a:t>
                      </a:r>
                      <a:endParaRPr lang="cs-CZ" sz="4000" b="1" i="0" u="none" strike="noStrike">
                        <a:solidFill>
                          <a:srgbClr val="00B0F0"/>
                        </a:solidFill>
                        <a:latin typeface="Times New Roman"/>
                      </a:endParaRPr>
                    </a:p>
                  </a:txBody>
                  <a:tcPr marL="7512" marR="7512" marT="751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u="none" strike="noStrike">
                          <a:solidFill>
                            <a:srgbClr val="00B0F0"/>
                          </a:solidFill>
                        </a:rPr>
                        <a:t>D</a:t>
                      </a:r>
                      <a:endParaRPr lang="cs-CZ" sz="4000" b="1" i="0" u="none" strike="noStrike">
                        <a:solidFill>
                          <a:srgbClr val="00B0F0"/>
                        </a:solidFill>
                        <a:latin typeface="Times New Roman"/>
                      </a:endParaRPr>
                    </a:p>
                  </a:txBody>
                  <a:tcPr marL="7512" marR="7512" marT="751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u="none" strike="noStrike">
                          <a:solidFill>
                            <a:srgbClr val="00B0F0"/>
                          </a:solidFill>
                        </a:rPr>
                        <a:t>P</a:t>
                      </a:r>
                      <a:endParaRPr lang="cs-CZ" sz="4000" b="1" i="0" u="none" strike="noStrike">
                        <a:solidFill>
                          <a:srgbClr val="00B0F0"/>
                        </a:solidFill>
                        <a:latin typeface="Times New Roman"/>
                      </a:endParaRPr>
                    </a:p>
                  </a:txBody>
                  <a:tcPr marL="7512" marR="7512" marT="7512" marB="0" anchor="b"/>
                </a:tc>
              </a:tr>
              <a:tr h="450721"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u="none" strike="noStrike">
                          <a:solidFill>
                            <a:srgbClr val="00B0F0"/>
                          </a:solidFill>
                        </a:rPr>
                        <a:t>D</a:t>
                      </a:r>
                      <a:endParaRPr lang="cs-CZ" sz="4000" b="1" i="0" u="none" strike="noStrike">
                        <a:solidFill>
                          <a:srgbClr val="00B0F0"/>
                        </a:solidFill>
                        <a:latin typeface="Times New Roman"/>
                      </a:endParaRPr>
                    </a:p>
                  </a:txBody>
                  <a:tcPr marL="7512" marR="7512" marT="751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u="none" strike="noStrike">
                          <a:solidFill>
                            <a:srgbClr val="00B0F0"/>
                          </a:solidFill>
                        </a:rPr>
                        <a:t>R</a:t>
                      </a:r>
                      <a:endParaRPr lang="cs-CZ" sz="4000" b="1" i="0" u="none" strike="noStrike">
                        <a:solidFill>
                          <a:srgbClr val="00B0F0"/>
                        </a:solidFill>
                        <a:latin typeface="Times New Roman"/>
                      </a:endParaRPr>
                    </a:p>
                  </a:txBody>
                  <a:tcPr marL="7512" marR="7512" marT="751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u="none" strike="noStrike">
                          <a:solidFill>
                            <a:srgbClr val="00B0F0"/>
                          </a:solidFill>
                        </a:rPr>
                        <a:t>Y</a:t>
                      </a:r>
                      <a:endParaRPr lang="cs-CZ" sz="4000" b="1" i="0" u="none" strike="noStrike">
                        <a:solidFill>
                          <a:srgbClr val="00B0F0"/>
                        </a:solidFill>
                        <a:latin typeface="Times New Roman"/>
                      </a:endParaRPr>
                    </a:p>
                  </a:txBody>
                  <a:tcPr marL="7512" marR="7512" marT="751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u="none" strike="noStrike">
                          <a:solidFill>
                            <a:srgbClr val="00B0F0"/>
                          </a:solidFill>
                        </a:rPr>
                        <a:t>N</a:t>
                      </a:r>
                      <a:endParaRPr lang="cs-CZ" sz="4000" b="1" i="0" u="none" strike="noStrike">
                        <a:solidFill>
                          <a:srgbClr val="00B0F0"/>
                        </a:solidFill>
                        <a:latin typeface="Times New Roman"/>
                      </a:endParaRPr>
                    </a:p>
                  </a:txBody>
                  <a:tcPr marL="7512" marR="7512" marT="751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u="none" strike="noStrike">
                          <a:solidFill>
                            <a:srgbClr val="00B0F0"/>
                          </a:solidFill>
                        </a:rPr>
                        <a:t>X</a:t>
                      </a:r>
                      <a:endParaRPr lang="cs-CZ" sz="4000" b="1" i="0" u="none" strike="noStrike">
                        <a:solidFill>
                          <a:srgbClr val="00B0F0"/>
                        </a:solidFill>
                        <a:latin typeface="Times New Roman"/>
                      </a:endParaRPr>
                    </a:p>
                  </a:txBody>
                  <a:tcPr marL="7512" marR="7512" marT="751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u="none" strike="noStrike">
                          <a:solidFill>
                            <a:srgbClr val="00B0F0"/>
                          </a:solidFill>
                        </a:rPr>
                        <a:t>Y</a:t>
                      </a:r>
                      <a:endParaRPr lang="cs-CZ" sz="4000" b="1" i="0" u="none" strike="noStrike">
                        <a:solidFill>
                          <a:srgbClr val="00B0F0"/>
                        </a:solidFill>
                        <a:latin typeface="Times New Roman"/>
                      </a:endParaRPr>
                    </a:p>
                  </a:txBody>
                  <a:tcPr marL="7512" marR="7512" marT="751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u="none" strike="noStrike">
                          <a:solidFill>
                            <a:srgbClr val="00B0F0"/>
                          </a:solidFill>
                        </a:rPr>
                        <a:t>M</a:t>
                      </a:r>
                      <a:endParaRPr lang="cs-CZ" sz="4000" b="1" i="0" u="none" strike="noStrike">
                        <a:solidFill>
                          <a:srgbClr val="00B0F0"/>
                        </a:solidFill>
                        <a:latin typeface="Times New Roman"/>
                      </a:endParaRPr>
                    </a:p>
                  </a:txBody>
                  <a:tcPr marL="7512" marR="7512" marT="751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u="none" strike="noStrike">
                          <a:solidFill>
                            <a:srgbClr val="00B0F0"/>
                          </a:solidFill>
                        </a:rPr>
                        <a:t>D</a:t>
                      </a:r>
                      <a:endParaRPr lang="cs-CZ" sz="4000" b="1" i="0" u="none" strike="noStrike">
                        <a:solidFill>
                          <a:srgbClr val="00B0F0"/>
                        </a:solidFill>
                        <a:latin typeface="Times New Roman"/>
                      </a:endParaRPr>
                    </a:p>
                  </a:txBody>
                  <a:tcPr marL="7512" marR="7512" marT="751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u="none" strike="noStrike">
                          <a:solidFill>
                            <a:srgbClr val="00B0F0"/>
                          </a:solidFill>
                        </a:rPr>
                        <a:t>A</a:t>
                      </a:r>
                      <a:endParaRPr lang="cs-CZ" sz="4000" b="1" i="0" u="none" strike="noStrike">
                        <a:solidFill>
                          <a:srgbClr val="00B0F0"/>
                        </a:solidFill>
                        <a:latin typeface="Times New Roman"/>
                      </a:endParaRPr>
                    </a:p>
                  </a:txBody>
                  <a:tcPr marL="7512" marR="7512" marT="751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u="none" strike="noStrike">
                          <a:solidFill>
                            <a:srgbClr val="00B0F0"/>
                          </a:solidFill>
                        </a:rPr>
                        <a:t>G</a:t>
                      </a:r>
                      <a:endParaRPr lang="cs-CZ" sz="4000" b="1" i="0" u="none" strike="noStrike">
                        <a:solidFill>
                          <a:srgbClr val="00B0F0"/>
                        </a:solidFill>
                        <a:latin typeface="Times New Roman"/>
                      </a:endParaRPr>
                    </a:p>
                  </a:txBody>
                  <a:tcPr marL="7512" marR="7512" marT="7512" marB="0" anchor="b"/>
                </a:tc>
              </a:tr>
              <a:tr h="450721"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u="none" strike="noStrike">
                          <a:solidFill>
                            <a:srgbClr val="00B0F0"/>
                          </a:solidFill>
                        </a:rPr>
                        <a:t>A</a:t>
                      </a:r>
                      <a:endParaRPr lang="cs-CZ" sz="4000" b="1" i="0" u="none" strike="noStrike">
                        <a:solidFill>
                          <a:srgbClr val="00B0F0"/>
                        </a:solidFill>
                        <a:latin typeface="Times New Roman"/>
                      </a:endParaRPr>
                    </a:p>
                  </a:txBody>
                  <a:tcPr marL="7512" marR="7512" marT="751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u="none" strike="noStrike">
                          <a:solidFill>
                            <a:srgbClr val="00B0F0"/>
                          </a:solidFill>
                        </a:rPr>
                        <a:t>I</a:t>
                      </a:r>
                      <a:endParaRPr lang="cs-CZ" sz="4000" b="1" i="0" u="none" strike="noStrike">
                        <a:solidFill>
                          <a:srgbClr val="00B0F0"/>
                        </a:solidFill>
                        <a:latin typeface="Times New Roman"/>
                      </a:endParaRPr>
                    </a:p>
                  </a:txBody>
                  <a:tcPr marL="7512" marR="7512" marT="751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u="none" strike="noStrike">
                          <a:solidFill>
                            <a:srgbClr val="00B0F0"/>
                          </a:solidFill>
                        </a:rPr>
                        <a:t>T</a:t>
                      </a:r>
                      <a:endParaRPr lang="cs-CZ" sz="4000" b="1" i="0" u="none" strike="noStrike">
                        <a:solidFill>
                          <a:srgbClr val="00B0F0"/>
                        </a:solidFill>
                        <a:latin typeface="Times New Roman"/>
                      </a:endParaRPr>
                    </a:p>
                  </a:txBody>
                  <a:tcPr marL="7512" marR="7512" marT="751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u="none" strike="noStrike">
                          <a:solidFill>
                            <a:srgbClr val="00B0F0"/>
                          </a:solidFill>
                        </a:rPr>
                        <a:t>U</a:t>
                      </a:r>
                      <a:endParaRPr lang="cs-CZ" sz="4000" b="1" i="0" u="none" strike="noStrike">
                        <a:solidFill>
                          <a:srgbClr val="00B0F0"/>
                        </a:solidFill>
                        <a:latin typeface="Times New Roman"/>
                      </a:endParaRPr>
                    </a:p>
                  </a:txBody>
                  <a:tcPr marL="7512" marR="7512" marT="751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u="none" strike="noStrike">
                          <a:solidFill>
                            <a:srgbClr val="00B0F0"/>
                          </a:solidFill>
                        </a:rPr>
                        <a:t>E</a:t>
                      </a:r>
                      <a:endParaRPr lang="cs-CZ" sz="4000" b="1" i="0" u="none" strike="noStrike">
                        <a:solidFill>
                          <a:srgbClr val="00B0F0"/>
                        </a:solidFill>
                        <a:latin typeface="Times New Roman"/>
                      </a:endParaRPr>
                    </a:p>
                  </a:txBody>
                  <a:tcPr marL="7512" marR="7512" marT="751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u="none" strike="noStrike">
                          <a:solidFill>
                            <a:srgbClr val="00B0F0"/>
                          </a:solidFill>
                        </a:rPr>
                        <a:t>S</a:t>
                      </a:r>
                      <a:endParaRPr lang="cs-CZ" sz="4000" b="1" i="0" u="none" strike="noStrike">
                        <a:solidFill>
                          <a:srgbClr val="00B0F0"/>
                        </a:solidFill>
                        <a:latin typeface="Times New Roman"/>
                      </a:endParaRPr>
                    </a:p>
                  </a:txBody>
                  <a:tcPr marL="7512" marR="7512" marT="751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u="none" strike="noStrike">
                          <a:solidFill>
                            <a:srgbClr val="00B0F0"/>
                          </a:solidFill>
                        </a:rPr>
                        <a:t>D</a:t>
                      </a:r>
                      <a:endParaRPr lang="cs-CZ" sz="4000" b="1" i="0" u="none" strike="noStrike">
                        <a:solidFill>
                          <a:srgbClr val="00B0F0"/>
                        </a:solidFill>
                        <a:latin typeface="Times New Roman"/>
                      </a:endParaRPr>
                    </a:p>
                  </a:txBody>
                  <a:tcPr marL="7512" marR="7512" marT="751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u="none" strike="noStrike">
                          <a:solidFill>
                            <a:srgbClr val="00B0F0"/>
                          </a:solidFill>
                        </a:rPr>
                        <a:t>A</a:t>
                      </a:r>
                      <a:endParaRPr lang="cs-CZ" sz="4000" b="1" i="0" u="none" strike="noStrike">
                        <a:solidFill>
                          <a:srgbClr val="00B0F0"/>
                        </a:solidFill>
                        <a:latin typeface="Times New Roman"/>
                      </a:endParaRPr>
                    </a:p>
                  </a:txBody>
                  <a:tcPr marL="7512" marR="7512" marT="751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u="none" strike="noStrike">
                          <a:solidFill>
                            <a:srgbClr val="00B0F0"/>
                          </a:solidFill>
                        </a:rPr>
                        <a:t>Y</a:t>
                      </a:r>
                      <a:endParaRPr lang="cs-CZ" sz="4000" b="1" i="0" u="none" strike="noStrike">
                        <a:solidFill>
                          <a:srgbClr val="00B0F0"/>
                        </a:solidFill>
                        <a:latin typeface="Times New Roman"/>
                      </a:endParaRPr>
                    </a:p>
                  </a:txBody>
                  <a:tcPr marL="7512" marR="7512" marT="751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u="none" strike="noStrike">
                          <a:solidFill>
                            <a:srgbClr val="00B0F0"/>
                          </a:solidFill>
                        </a:rPr>
                        <a:t>F</a:t>
                      </a:r>
                      <a:endParaRPr lang="cs-CZ" sz="4000" b="1" i="0" u="none" strike="noStrike">
                        <a:solidFill>
                          <a:srgbClr val="00B0F0"/>
                        </a:solidFill>
                        <a:latin typeface="Times New Roman"/>
                      </a:endParaRPr>
                    </a:p>
                  </a:txBody>
                  <a:tcPr marL="7512" marR="7512" marT="7512" marB="0" anchor="b"/>
                </a:tc>
              </a:tr>
              <a:tr h="458233"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u="none" strike="noStrike">
                          <a:solidFill>
                            <a:srgbClr val="00B0F0"/>
                          </a:solidFill>
                        </a:rPr>
                        <a:t>Y</a:t>
                      </a:r>
                      <a:endParaRPr lang="cs-CZ" sz="4000" b="1" i="0" u="none" strike="noStrike">
                        <a:solidFill>
                          <a:srgbClr val="00B0F0"/>
                        </a:solidFill>
                        <a:latin typeface="Times New Roman"/>
                      </a:endParaRPr>
                    </a:p>
                  </a:txBody>
                  <a:tcPr marL="7512" marR="7512" marT="751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u="none" strike="noStrike">
                          <a:solidFill>
                            <a:srgbClr val="00B0F0"/>
                          </a:solidFill>
                        </a:rPr>
                        <a:t>J</a:t>
                      </a:r>
                      <a:endParaRPr lang="cs-CZ" sz="4000" b="1" i="0" u="none" strike="noStrike">
                        <a:solidFill>
                          <a:srgbClr val="00B0F0"/>
                        </a:solidFill>
                        <a:latin typeface="Times New Roman"/>
                      </a:endParaRPr>
                    </a:p>
                  </a:txBody>
                  <a:tcPr marL="7512" marR="7512" marT="751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u="none" strike="noStrike">
                          <a:solidFill>
                            <a:srgbClr val="00B0F0"/>
                          </a:solidFill>
                        </a:rPr>
                        <a:t>E</a:t>
                      </a:r>
                      <a:endParaRPr lang="cs-CZ" sz="4000" b="1" i="0" u="none" strike="noStrike">
                        <a:solidFill>
                          <a:srgbClr val="00B0F0"/>
                        </a:solidFill>
                        <a:latin typeface="Times New Roman"/>
                      </a:endParaRPr>
                    </a:p>
                  </a:txBody>
                  <a:tcPr marL="7512" marR="7512" marT="751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u="none" strike="noStrike">
                          <a:solidFill>
                            <a:srgbClr val="00B0F0"/>
                          </a:solidFill>
                        </a:rPr>
                        <a:t>F</a:t>
                      </a:r>
                      <a:endParaRPr lang="cs-CZ" sz="4000" b="1" i="0" u="none" strike="noStrike">
                        <a:solidFill>
                          <a:srgbClr val="00B0F0"/>
                        </a:solidFill>
                        <a:latin typeface="Times New Roman"/>
                      </a:endParaRPr>
                    </a:p>
                  </a:txBody>
                  <a:tcPr marL="7512" marR="7512" marT="751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u="none" strike="noStrike">
                          <a:solidFill>
                            <a:srgbClr val="00B0F0"/>
                          </a:solidFill>
                        </a:rPr>
                        <a:t>B</a:t>
                      </a:r>
                      <a:endParaRPr lang="cs-CZ" sz="4000" b="1" i="0" u="none" strike="noStrike">
                        <a:solidFill>
                          <a:srgbClr val="00B0F0"/>
                        </a:solidFill>
                        <a:latin typeface="Times New Roman"/>
                      </a:endParaRPr>
                    </a:p>
                  </a:txBody>
                  <a:tcPr marL="7512" marR="7512" marT="751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u="none" strike="noStrike">
                          <a:solidFill>
                            <a:srgbClr val="00B0F0"/>
                          </a:solidFill>
                        </a:rPr>
                        <a:t>A</a:t>
                      </a:r>
                      <a:endParaRPr lang="cs-CZ" sz="4000" b="1" i="0" u="none" strike="noStrike">
                        <a:solidFill>
                          <a:srgbClr val="00B0F0"/>
                        </a:solidFill>
                        <a:latin typeface="Times New Roman"/>
                      </a:endParaRPr>
                    </a:p>
                  </a:txBody>
                  <a:tcPr marL="7512" marR="7512" marT="751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u="none" strike="noStrike">
                          <a:solidFill>
                            <a:srgbClr val="00B0F0"/>
                          </a:solidFill>
                        </a:rPr>
                        <a:t>L</a:t>
                      </a:r>
                      <a:endParaRPr lang="cs-CZ" sz="4000" b="1" i="0" u="none" strike="noStrike">
                        <a:solidFill>
                          <a:srgbClr val="00B0F0"/>
                        </a:solidFill>
                        <a:latin typeface="Times New Roman"/>
                      </a:endParaRPr>
                    </a:p>
                  </a:txBody>
                  <a:tcPr marL="7512" marR="7512" marT="751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u="none" strike="noStrike">
                          <a:solidFill>
                            <a:srgbClr val="00B0F0"/>
                          </a:solidFill>
                        </a:rPr>
                        <a:t>Y</a:t>
                      </a:r>
                      <a:endParaRPr lang="cs-CZ" sz="4000" b="1" i="0" u="none" strike="noStrike">
                        <a:solidFill>
                          <a:srgbClr val="00B0F0"/>
                        </a:solidFill>
                        <a:latin typeface="Times New Roman"/>
                      </a:endParaRPr>
                    </a:p>
                  </a:txBody>
                  <a:tcPr marL="7512" marR="7512" marT="751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u="none" strike="noStrike">
                          <a:solidFill>
                            <a:srgbClr val="00B0F0"/>
                          </a:solidFill>
                        </a:rPr>
                        <a:t>K</a:t>
                      </a:r>
                      <a:endParaRPr lang="cs-CZ" sz="4000" b="1" i="0" u="none" strike="noStrike">
                        <a:solidFill>
                          <a:srgbClr val="00B0F0"/>
                        </a:solidFill>
                        <a:latin typeface="Times New Roman"/>
                      </a:endParaRPr>
                    </a:p>
                  </a:txBody>
                  <a:tcPr marL="7512" marR="7512" marT="751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u="none" strike="noStrike">
                          <a:solidFill>
                            <a:srgbClr val="00B0F0"/>
                          </a:solidFill>
                        </a:rPr>
                        <a:t>C</a:t>
                      </a:r>
                      <a:endParaRPr lang="cs-CZ" sz="4000" b="1" i="0" u="none" strike="noStrike">
                        <a:solidFill>
                          <a:srgbClr val="00B0F0"/>
                        </a:solidFill>
                        <a:latin typeface="Times New Roman"/>
                      </a:endParaRPr>
                    </a:p>
                  </a:txBody>
                  <a:tcPr marL="7512" marR="7512" marT="7512" marB="0" anchor="b"/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5857884" y="1857364"/>
            <a:ext cx="285752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smtClean="0"/>
              <a:t>___________________________________________________________________________________________</a:t>
            </a:r>
            <a:endParaRPr lang="cs-CZ" sz="320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b="1" smtClean="0">
                <a:latin typeface="Times New Roman" pitchFamily="18" charset="0"/>
                <a:cs typeface="Times New Roman" pitchFamily="18" charset="0"/>
              </a:rPr>
              <a:t>Make sentences.</a:t>
            </a:r>
            <a:endParaRPr lang="cs-CZ" sz="2800" b="1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214422"/>
            <a:ext cx="8786874" cy="5126055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  <a:buNone/>
            </a:pPr>
            <a:r>
              <a:rPr lang="cs-CZ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Mondays Bean has eleven at Science</a:t>
            </a:r>
            <a:r>
              <a:rPr lang="cs-CZ" smtClean="0">
                <a:solidFill>
                  <a:srgbClr val="FF66CC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smtClean="0">
                <a:solidFill>
                  <a:srgbClr val="0070C0"/>
                </a:solidFill>
                <a:latin typeface="Times New Roman"/>
                <a:cs typeface="Times New Roman"/>
              </a:rPr>
              <a:t>’</a:t>
            </a:r>
            <a:r>
              <a:rPr lang="cs-CZ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clock On.</a:t>
            </a:r>
          </a:p>
          <a:p>
            <a:pPr>
              <a:lnSpc>
                <a:spcPct val="150000"/>
              </a:lnSpc>
              <a:buNone/>
            </a:pPr>
            <a:r>
              <a:rPr lang="cs-CZ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Art o</a:t>
            </a:r>
            <a:r>
              <a:rPr lang="cs-CZ" smtClean="0">
                <a:solidFill>
                  <a:srgbClr val="FF0000"/>
                </a:solidFill>
                <a:latin typeface="Times New Roman"/>
                <a:cs typeface="Times New Roman"/>
              </a:rPr>
              <a:t>’</a:t>
            </a:r>
            <a:r>
              <a:rPr lang="cs-CZ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clock</a:t>
            </a:r>
            <a:r>
              <a:rPr lang="cs-CZ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has Bean On at Tuesdays one.</a:t>
            </a:r>
          </a:p>
          <a:p>
            <a:pPr>
              <a:lnSpc>
                <a:spcPct val="150000"/>
              </a:lnSpc>
              <a:buNone/>
            </a:pPr>
            <a:r>
              <a:rPr lang="cs-CZ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eight </a:t>
            </a:r>
            <a:r>
              <a:rPr lang="cs-CZ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has </a:t>
            </a:r>
            <a:r>
              <a:rPr lang="cs-CZ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Sport On o</a:t>
            </a:r>
            <a:r>
              <a:rPr lang="cs-CZ" smtClean="0">
                <a:solidFill>
                  <a:srgbClr val="00B050"/>
                </a:solidFill>
                <a:latin typeface="Times New Roman"/>
                <a:cs typeface="Times New Roman"/>
              </a:rPr>
              <a:t>’</a:t>
            </a:r>
            <a:r>
              <a:rPr lang="cs-CZ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clock at Bean Wednesdays.</a:t>
            </a:r>
          </a:p>
          <a:p>
            <a:pPr>
              <a:lnSpc>
                <a:spcPct val="150000"/>
              </a:lnSpc>
              <a:buNone/>
            </a:pPr>
            <a:r>
              <a:rPr lang="cs-CZ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On Bean nine Thursdays has History at o</a:t>
            </a:r>
            <a:r>
              <a:rPr lang="cs-CZ" smtClean="0">
                <a:solidFill>
                  <a:srgbClr val="7030A0"/>
                </a:solidFill>
                <a:latin typeface="Times New Roman"/>
                <a:cs typeface="Times New Roman"/>
              </a:rPr>
              <a:t>’</a:t>
            </a:r>
            <a:r>
              <a:rPr lang="cs-CZ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clock.</a:t>
            </a:r>
          </a:p>
          <a:p>
            <a:pPr>
              <a:lnSpc>
                <a:spcPct val="150000"/>
              </a:lnSpc>
              <a:buNone/>
            </a:pPr>
            <a:r>
              <a:rPr lang="cs-CZ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Bean at Computer o</a:t>
            </a:r>
            <a:r>
              <a:rPr lang="cs-CZ" smtClean="0">
                <a:solidFill>
                  <a:srgbClr val="FFFF00"/>
                </a:solidFill>
                <a:latin typeface="Times New Roman"/>
                <a:cs typeface="Times New Roman"/>
              </a:rPr>
              <a:t>’</a:t>
            </a:r>
            <a:r>
              <a:rPr lang="cs-CZ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clock On has Fridays two.</a:t>
            </a:r>
          </a:p>
          <a:p>
            <a:pPr>
              <a:lnSpc>
                <a:spcPct val="150000"/>
              </a:lnSpc>
              <a:buNone/>
            </a:pPr>
            <a:r>
              <a:rPr lang="cs-CZ" smtClean="0">
                <a:solidFill>
                  <a:srgbClr val="FF66CC"/>
                </a:solidFill>
                <a:latin typeface="Times New Roman" pitchFamily="18" charset="0"/>
                <a:cs typeface="Times New Roman" pitchFamily="18" charset="0"/>
              </a:rPr>
              <a:t>Has On o</a:t>
            </a:r>
            <a:r>
              <a:rPr lang="cs-CZ" smtClean="0">
                <a:solidFill>
                  <a:srgbClr val="FF66CC"/>
                </a:solidFill>
                <a:latin typeface="Times New Roman"/>
                <a:cs typeface="Times New Roman"/>
              </a:rPr>
              <a:t>’</a:t>
            </a:r>
            <a:r>
              <a:rPr lang="cs-CZ" smtClean="0">
                <a:solidFill>
                  <a:srgbClr val="FF66CC"/>
                </a:solidFill>
                <a:latin typeface="Times New Roman" pitchFamily="18" charset="0"/>
                <a:cs typeface="Times New Roman" pitchFamily="18" charset="0"/>
              </a:rPr>
              <a:t>clock Music</a:t>
            </a:r>
            <a:r>
              <a:rPr lang="cs-CZ">
                <a:solidFill>
                  <a:srgbClr val="FF66CC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mtClean="0">
                <a:solidFill>
                  <a:srgbClr val="FF66CC"/>
                </a:solidFill>
                <a:latin typeface="Times New Roman" pitchFamily="18" charset="0"/>
                <a:cs typeface="Times New Roman" pitchFamily="18" charset="0"/>
              </a:rPr>
              <a:t>three Bean Saturdays at. </a:t>
            </a:r>
            <a:r>
              <a:rPr lang="cs-CZ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lnSpc>
                <a:spcPct val="150000"/>
              </a:lnSpc>
              <a:buNone/>
            </a:pPr>
            <a:r>
              <a:rPr lang="cs-CZ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At five On Bean Sundays o</a:t>
            </a:r>
            <a:r>
              <a:rPr lang="cs-CZ" smtClean="0">
                <a:solidFill>
                  <a:schemeClr val="accent6">
                    <a:lumMod val="75000"/>
                  </a:schemeClr>
                </a:solidFill>
                <a:latin typeface="Times New Roman"/>
                <a:cs typeface="Times New Roman"/>
              </a:rPr>
              <a:t>’</a:t>
            </a:r>
            <a:r>
              <a:rPr lang="cs-CZ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clock has Swimming. </a:t>
            </a:r>
            <a:endParaRPr lang="cs-CZ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b="1" smtClean="0">
                <a:latin typeface="Times New Roman" pitchFamily="18" charset="0"/>
                <a:cs typeface="Times New Roman" pitchFamily="18" charset="0"/>
              </a:rPr>
              <a:t>Do you remember? What day of the week is it?</a:t>
            </a:r>
            <a:endParaRPr lang="cs-CZ" sz="2800" b="1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0" y="1142984"/>
            <a:ext cx="16430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Mondays</a:t>
            </a:r>
            <a:endParaRPr lang="cs-CZ" sz="280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643042" y="1643050"/>
            <a:ext cx="15716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Tuesdays</a:t>
            </a:r>
            <a:endParaRPr lang="cs-CZ" sz="280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500430" y="1142984"/>
            <a:ext cx="196733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Wednesdays</a:t>
            </a:r>
            <a:endParaRPr lang="cs-CZ" sz="280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500694" y="1857364"/>
            <a:ext cx="168026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Thursdays</a:t>
            </a:r>
            <a:endParaRPr lang="cs-CZ" sz="280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429520" y="1214422"/>
            <a:ext cx="126188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Fridays</a:t>
            </a:r>
            <a:endParaRPr lang="cs-CZ" sz="280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429520" y="2643182"/>
            <a:ext cx="140134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Sundays</a:t>
            </a:r>
            <a:endParaRPr lang="cs-CZ" sz="280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0" y="2571744"/>
            <a:ext cx="160011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smtClean="0">
                <a:solidFill>
                  <a:srgbClr val="FF66CC"/>
                </a:solidFill>
                <a:latin typeface="Times New Roman" pitchFamily="18" charset="0"/>
                <a:cs typeface="Times New Roman" pitchFamily="18" charset="0"/>
              </a:rPr>
              <a:t>Saturdays</a:t>
            </a:r>
            <a:endParaRPr lang="cs-CZ" sz="2800">
              <a:solidFill>
                <a:srgbClr val="FF66CC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5362" name="Picture 2" descr="art class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2844" y="3714752"/>
            <a:ext cx="1493333" cy="1157334"/>
          </a:xfrm>
          <a:prstGeom prst="rect">
            <a:avLst/>
          </a:prstGeom>
          <a:noFill/>
        </p:spPr>
      </p:pic>
      <p:pic>
        <p:nvPicPr>
          <p:cNvPr id="15364" name="Picture 4" descr="Sports icon1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214546" y="2928934"/>
            <a:ext cx="2142925" cy="1929486"/>
          </a:xfrm>
          <a:prstGeom prst="rect">
            <a:avLst/>
          </a:prstGeom>
          <a:noFill/>
        </p:spPr>
      </p:pic>
      <p:pic>
        <p:nvPicPr>
          <p:cNvPr id="15366" name="Picture 6" descr="recorder and music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42844" y="5429264"/>
            <a:ext cx="2799097" cy="1268436"/>
          </a:xfrm>
          <a:prstGeom prst="rect">
            <a:avLst/>
          </a:prstGeom>
          <a:noFill/>
        </p:spPr>
      </p:pic>
      <p:pic>
        <p:nvPicPr>
          <p:cNvPr id="15368" name="Picture 8" descr="At the Computer 12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929454" y="3357562"/>
            <a:ext cx="2000001" cy="1280000"/>
          </a:xfrm>
          <a:prstGeom prst="rect">
            <a:avLst/>
          </a:prstGeom>
          <a:noFill/>
        </p:spPr>
      </p:pic>
      <p:pic>
        <p:nvPicPr>
          <p:cNvPr id="15370" name="Picture 10" descr="swim sm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214678" y="5429264"/>
            <a:ext cx="3306032" cy="1257905"/>
          </a:xfrm>
          <a:prstGeom prst="rect">
            <a:avLst/>
          </a:prstGeom>
          <a:noFill/>
        </p:spPr>
      </p:pic>
      <p:pic>
        <p:nvPicPr>
          <p:cNvPr id="15372" name="Picture 12" descr="egypt history Amenhotep II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4929190" y="2786058"/>
            <a:ext cx="1589987" cy="2021171"/>
          </a:xfrm>
          <a:prstGeom prst="rect">
            <a:avLst/>
          </a:prstGeom>
          <a:noFill/>
        </p:spPr>
      </p:pic>
      <p:pic>
        <p:nvPicPr>
          <p:cNvPr id="15374" name="Picture 14" descr="bumblebee flower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6858016" y="5072074"/>
            <a:ext cx="2190476" cy="162095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85720" y="214290"/>
            <a:ext cx="885828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mtClean="0"/>
              <a:t>[cit</a:t>
            </a:r>
            <a:r>
              <a:rPr lang="cs-CZ" smtClean="0"/>
              <a:t>. </a:t>
            </a:r>
            <a:r>
              <a:rPr lang="cs-CZ" smtClean="0"/>
              <a:t>2012-2-24]. </a:t>
            </a:r>
            <a:r>
              <a:rPr lang="cs-CZ" smtClean="0"/>
              <a:t>Obrázek dostupný pod licencí GNU Free Documentation Licence na www:</a:t>
            </a:r>
          </a:p>
          <a:p>
            <a:r>
              <a:rPr lang="cs-CZ" smtClean="0"/>
              <a:t>http://www.pdclipart.org/displayimage.php?album=search&amp;cat=0&amp;pos=0</a:t>
            </a:r>
          </a:p>
          <a:p>
            <a:r>
              <a:rPr lang="cs-CZ" smtClean="0"/>
              <a:t>http://www.pdclipart.org/displayimage.php?album=search&amp;cat=0&amp;pos=19</a:t>
            </a:r>
          </a:p>
          <a:p>
            <a:r>
              <a:rPr lang="cs-CZ" smtClean="0"/>
              <a:t>http://www.pdclipart.org/displayimage.php?album=search&amp;cat=0&amp;pos=8</a:t>
            </a:r>
          </a:p>
          <a:p>
            <a:r>
              <a:rPr lang="cs-CZ" smtClean="0"/>
              <a:t>http://www.pdclipart.org/displayimage.php?album=search&amp;cat=0&amp;pos=5</a:t>
            </a:r>
          </a:p>
          <a:p>
            <a:r>
              <a:rPr lang="cs-CZ" smtClean="0"/>
              <a:t>http://www.pdclipart.org/displayimage.php?album=search&amp;cat=0&amp;pos=10</a:t>
            </a:r>
          </a:p>
          <a:p>
            <a:r>
              <a:rPr lang="cs-CZ" smtClean="0"/>
              <a:t>http://www.pdclipart.org/displayimage.php?album=search&amp;cat=0&amp;pos=7</a:t>
            </a:r>
          </a:p>
          <a:p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94</TotalTime>
  <Words>258</Words>
  <Application>Microsoft Office PowerPoint</Application>
  <PresentationFormat>Předvádění na obrazovce (4:3)</PresentationFormat>
  <Paragraphs>124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DAYS OF THE WEEK</vt:lpstr>
      <vt:lpstr>Find days of the week and write them.</vt:lpstr>
      <vt:lpstr>Make sentences.</vt:lpstr>
      <vt:lpstr>Do you remember? What day of the week is it?</vt:lpstr>
      <vt:lpstr>Snímek 5</vt:lpstr>
    </vt:vector>
  </TitlesOfParts>
  <Company>Lenka Galasová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DAYS OF THE WEEK</dc:title>
  <dc:creator>Lenka Galasová</dc:creator>
  <cp:lastModifiedBy>Lenka Galasová</cp:lastModifiedBy>
  <cp:revision>15</cp:revision>
  <dcterms:created xsi:type="dcterms:W3CDTF">2012-02-23T17:38:42Z</dcterms:created>
  <dcterms:modified xsi:type="dcterms:W3CDTF">2012-02-26T13:48:30Z</dcterms:modified>
</cp:coreProperties>
</file>