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"/>
  </p:notesMasterIdLst>
  <p:sldIdLst>
    <p:sldId id="256" r:id="rId2"/>
    <p:sldId id="258" r:id="rId3"/>
    <p:sldId id="259" r:id="rId4"/>
    <p:sldId id="260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1" d="100"/>
          <a:sy n="51" d="100"/>
        </p:scale>
        <p:origin x="-36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EE3677D-D8AA-4F41-9805-5E17459594EC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812478-E8C6-404F-83B1-9378C5B1AD7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[cit. 2012-2-27]. </a:t>
            </a:r>
            <a:r>
              <a:rPr lang="cs-CZ" dirty="0" smtClean="0"/>
              <a:t>Všechny</a:t>
            </a:r>
            <a:r>
              <a:rPr lang="cs-CZ" baseline="0" dirty="0" smtClean="0"/>
              <a:t> o</a:t>
            </a:r>
            <a:r>
              <a:rPr lang="cs-CZ" dirty="0" smtClean="0"/>
              <a:t>brázky pocházejí z klipartu Microsoft Office PowerPoint 2007.</a:t>
            </a:r>
            <a:r>
              <a:rPr lang="cs-CZ" baseline="0" dirty="0" smtClean="0"/>
              <a:t> </a:t>
            </a:r>
            <a:r>
              <a:rPr lang="cs-CZ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Licence</a:t>
            </a:r>
            <a:r>
              <a:rPr lang="cs-CZ" sz="1200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cs-CZ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ve vlastnictví ZŠ a MŠ Rokytnice – </a:t>
            </a:r>
            <a:r>
              <a:rPr lang="cs-CZ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product</a:t>
            </a:r>
            <a:r>
              <a:rPr lang="cs-CZ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ID – 89396-707-0117471-65535</a:t>
            </a:r>
            <a:endParaRPr lang="cs-CZ" sz="1200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cs-CZ" dirty="0" smtClean="0"/>
              <a:t>Malba, hudba, matematika, zeměpis, historie, přírodověda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812478-E8C6-404F-83B1-9378C5B1AD7D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1348BD-05DB-4BC2-9052-B1FDC18BA37E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41B2A1-6E49-4C57-87E2-5881F319E4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1348BD-05DB-4BC2-9052-B1FDC18BA37E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41B2A1-6E49-4C57-87E2-5881F319E4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1348BD-05DB-4BC2-9052-B1FDC18BA37E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41B2A1-6E49-4C57-87E2-5881F319E4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1348BD-05DB-4BC2-9052-B1FDC18BA37E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41B2A1-6E49-4C57-87E2-5881F319E4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1348BD-05DB-4BC2-9052-B1FDC18BA37E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41B2A1-6E49-4C57-87E2-5881F319E4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1348BD-05DB-4BC2-9052-B1FDC18BA37E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41B2A1-6E49-4C57-87E2-5881F319E4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1348BD-05DB-4BC2-9052-B1FDC18BA37E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41B2A1-6E49-4C57-87E2-5881F319E4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1348BD-05DB-4BC2-9052-B1FDC18BA37E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41B2A1-6E49-4C57-87E2-5881F319E4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1348BD-05DB-4BC2-9052-B1FDC18BA37E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41B2A1-6E49-4C57-87E2-5881F319E4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1348BD-05DB-4BC2-9052-B1FDC18BA37E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41B2A1-6E49-4C57-87E2-5881F319E4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1348BD-05DB-4BC2-9052-B1FDC18BA37E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41B2A1-6E49-4C57-87E2-5881F319E4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1348BD-05DB-4BC2-9052-B1FDC18BA37E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41B2A1-6E49-4C57-87E2-5881F319E42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wmf"/><Relationship Id="rId3" Type="http://schemas.openxmlformats.org/officeDocument/2006/relationships/image" Target="../media/image1.jpeg"/><Relationship Id="rId7" Type="http://schemas.openxmlformats.org/officeDocument/2006/relationships/image" Target="../media/image5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wmf"/><Relationship Id="rId5" Type="http://schemas.openxmlformats.org/officeDocument/2006/relationships/image" Target="../media/image3.wmf"/><Relationship Id="rId4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2000">
              <a:srgbClr val="FFFF00">
                <a:alpha val="57000"/>
              </a:srgbClr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9600" b="1" u="sng" smtClean="0">
                <a:solidFill>
                  <a:srgbClr val="0070C0"/>
                </a:solidFill>
                <a:latin typeface="Georgia" pitchFamily="18" charset="0"/>
              </a:rPr>
              <a:t>LESSONS</a:t>
            </a:r>
            <a:endParaRPr lang="cs-CZ" sz="9600" b="1" u="sng">
              <a:solidFill>
                <a:srgbClr val="0070C0"/>
              </a:solidFill>
              <a:latin typeface="Georgia" pitchFamily="18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2000">
              <a:srgbClr val="FFFF00">
                <a:alpha val="57000"/>
              </a:srgbClr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0"/>
            <a:ext cx="8229600" cy="1143000"/>
          </a:xfrm>
        </p:spPr>
        <p:txBody>
          <a:bodyPr>
            <a:normAutofit/>
          </a:bodyPr>
          <a:lstStyle/>
          <a:p>
            <a:r>
              <a:rPr lang="cs-CZ" sz="2800" b="1" smtClean="0">
                <a:latin typeface="Georgia" pitchFamily="18" charset="0"/>
              </a:rPr>
              <a:t>READ AND MATCH.</a:t>
            </a:r>
            <a:endParaRPr lang="cs-CZ" sz="2800" b="1">
              <a:latin typeface="Georgia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4929198"/>
            <a:ext cx="8229600" cy="1928802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endParaRPr lang="cs-CZ" smtClean="0">
              <a:latin typeface="Georgia" pitchFamily="18" charset="0"/>
            </a:endParaRPr>
          </a:p>
          <a:p>
            <a:pPr>
              <a:buNone/>
            </a:pPr>
            <a:r>
              <a:rPr lang="cs-CZ" smtClean="0">
                <a:latin typeface="Georgia" pitchFamily="18" charset="0"/>
              </a:rPr>
              <a:t>SCIENCE            GEOGRAPHY            ART</a:t>
            </a:r>
          </a:p>
          <a:p>
            <a:pPr>
              <a:buNone/>
            </a:pPr>
            <a:r>
              <a:rPr lang="cs-CZ">
                <a:latin typeface="Georgia" pitchFamily="18" charset="0"/>
              </a:rPr>
              <a:t> </a:t>
            </a:r>
            <a:r>
              <a:rPr lang="cs-CZ" smtClean="0">
                <a:latin typeface="Georgia" pitchFamily="18" charset="0"/>
              </a:rPr>
              <a:t>         </a:t>
            </a:r>
          </a:p>
          <a:p>
            <a:pPr>
              <a:buNone/>
            </a:pPr>
            <a:r>
              <a:rPr lang="cs-CZ" smtClean="0">
                <a:latin typeface="Georgia" pitchFamily="18" charset="0"/>
              </a:rPr>
              <a:t> MATHS                  HISTORY             MUSIC</a:t>
            </a:r>
            <a:endParaRPr lang="cs-CZ">
              <a:latin typeface="Georgia" pitchFamily="18" charset="0"/>
            </a:endParaRPr>
          </a:p>
        </p:txBody>
      </p:sp>
      <p:pic>
        <p:nvPicPr>
          <p:cNvPr id="1026" name="Picture 2" descr="C:\WINDOWS\Temp\Dočasné soubory Internetu\Content.IE5\JG5VNX5C\MC90038259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596" y="1000108"/>
            <a:ext cx="2112264" cy="2110252"/>
          </a:xfrm>
          <a:prstGeom prst="rect">
            <a:avLst/>
          </a:prstGeom>
          <a:noFill/>
        </p:spPr>
      </p:pic>
      <p:pic>
        <p:nvPicPr>
          <p:cNvPr id="1028" name="Picture 4" descr="C:\WINDOWS\Temp\Dočasné soubory Internetu\Content.IE5\ZDVR6R7Z\MP900431325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428992" y="1071546"/>
            <a:ext cx="1914525" cy="1950720"/>
          </a:xfrm>
          <a:prstGeom prst="rect">
            <a:avLst/>
          </a:prstGeom>
          <a:noFill/>
        </p:spPr>
      </p:pic>
      <p:pic>
        <p:nvPicPr>
          <p:cNvPr id="1032" name="Picture 8" descr="C:\WINDOWS\Temp\Dočasné soubory Internetu\Content.IE5\TRC0NB88\MC900286276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28596" y="3500438"/>
            <a:ext cx="2163214" cy="1450485"/>
          </a:xfrm>
          <a:prstGeom prst="rect">
            <a:avLst/>
          </a:prstGeom>
          <a:noFill/>
        </p:spPr>
      </p:pic>
      <p:pic>
        <p:nvPicPr>
          <p:cNvPr id="1041" name="Picture 17" descr="C:\WINDOWS\Temp\Dočasné soubory Internetu\Content.IE5\ETZQPLWW\MC900290703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357950" y="1214422"/>
            <a:ext cx="2147180" cy="1848416"/>
          </a:xfrm>
          <a:prstGeom prst="rect">
            <a:avLst/>
          </a:prstGeom>
          <a:noFill/>
        </p:spPr>
      </p:pic>
      <p:pic>
        <p:nvPicPr>
          <p:cNvPr id="1045" name="Picture 21" descr="C:\WINDOWS\Temp\Dočasné soubory Internetu\Content.IE5\ZDVR6R7Z\MC900430333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786182" y="3143248"/>
            <a:ext cx="1285875" cy="1841500"/>
          </a:xfrm>
          <a:prstGeom prst="rect">
            <a:avLst/>
          </a:prstGeom>
          <a:noFill/>
        </p:spPr>
      </p:pic>
      <p:pic>
        <p:nvPicPr>
          <p:cNvPr id="1046" name="Picture 22" descr="C:\WINDOWS\Temp\Dočasné soubory Internetu\Content.IE5\E4FEM5LG\MC900089060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286512" y="3286124"/>
            <a:ext cx="1801368" cy="175016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2000">
              <a:srgbClr val="FFFF00">
                <a:alpha val="57000"/>
              </a:srgbClr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0"/>
            <a:ext cx="8229600" cy="1143000"/>
          </a:xfrm>
        </p:spPr>
        <p:txBody>
          <a:bodyPr>
            <a:normAutofit/>
          </a:bodyPr>
          <a:lstStyle/>
          <a:p>
            <a:r>
              <a:rPr lang="cs-CZ" sz="2800" b="1" smtClean="0">
                <a:latin typeface="Georgia" pitchFamily="18" charset="0"/>
              </a:rPr>
              <a:t>FIND AND CIRCLE SCHOOL WORDS.</a:t>
            </a:r>
            <a:endParaRPr lang="cs-CZ" sz="2800" b="1">
              <a:latin typeface="Georgia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071538" y="6000768"/>
            <a:ext cx="1789272" cy="63094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500" b="1" cap="none" spc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ENGLISH</a:t>
            </a:r>
            <a:endParaRPr lang="cs-CZ" sz="3500" b="1" cap="none" spc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000496" y="5934670"/>
            <a:ext cx="226414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MATHS</a:t>
            </a:r>
            <a:endParaRPr lang="cs-CZ" sz="5400" b="1" cap="none" spc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143636" y="3643314"/>
            <a:ext cx="1943160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SCIENCE</a:t>
            </a:r>
            <a:endParaRPr lang="cs-CZ" sz="4000" b="1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715140" y="2428868"/>
            <a:ext cx="215315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MUSIC</a:t>
            </a:r>
            <a:endParaRPr lang="cs-CZ" sz="5400" b="1" cap="none" spc="5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357818" y="4643446"/>
            <a:ext cx="351224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glow" dir="t">
                <a:rot lat="0" lon="0" rev="3600000"/>
              </a:lightRig>
            </a:scene3d>
            <a:sp3d prstMaterial="softEdge">
              <a:bevelT w="29210" h="16510"/>
              <a:contourClr>
                <a:schemeClr val="accent4">
                  <a:alpha val="95000"/>
                </a:schemeClr>
              </a:contourClr>
            </a:sp3d>
          </a:bodyPr>
          <a:lstStyle/>
          <a:p>
            <a:pPr algn="ctr"/>
            <a:r>
              <a:rPr lang="cs-CZ" sz="5400" b="1" cap="none" spc="0" smtClean="0">
                <a:ln>
                  <a:prstDash val="solid"/>
                </a:ln>
                <a:gradFill rotWithShape="1">
                  <a:gsLst>
                    <a:gs pos="0">
                      <a:schemeClr val="accent4">
                        <a:tint val="70000"/>
                        <a:satMod val="200000"/>
                      </a:schemeClr>
                    </a:gs>
                    <a:gs pos="40000">
                      <a:schemeClr val="accent4">
                        <a:tint val="90000"/>
                        <a:satMod val="130000"/>
                      </a:schemeClr>
                    </a:gs>
                    <a:gs pos="50000">
                      <a:schemeClr val="accent4">
                        <a:tint val="90000"/>
                        <a:satMod val="130000"/>
                      </a:schemeClr>
                    </a:gs>
                    <a:gs pos="68000">
                      <a:schemeClr val="accent4">
                        <a:tint val="90000"/>
                        <a:satMod val="130000"/>
                      </a:schemeClr>
                    </a:gs>
                    <a:gs pos="100000">
                      <a:schemeClr val="accent4">
                        <a:tint val="70000"/>
                        <a:satMod val="200000"/>
                      </a:schemeClr>
                    </a:gs>
                  </a:gsLst>
                  <a:lin ang="5400000"/>
                </a:gradFill>
                <a:effectLst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</a:rPr>
              <a:t>COMPUTER</a:t>
            </a:r>
            <a:endParaRPr lang="cs-CZ" sz="5400" b="1" cap="none" spc="0">
              <a:ln>
                <a:prstDash val="solid"/>
              </a:ln>
              <a:gradFill rotWithShape="1">
                <a:gsLst>
                  <a:gs pos="0">
                    <a:schemeClr val="accent4">
                      <a:tint val="70000"/>
                      <a:satMod val="200000"/>
                    </a:schemeClr>
                  </a:gs>
                  <a:gs pos="40000">
                    <a:schemeClr val="accent4">
                      <a:tint val="90000"/>
                      <a:satMod val="130000"/>
                    </a:schemeClr>
                  </a:gs>
                  <a:gs pos="50000">
                    <a:schemeClr val="accent4">
                      <a:tint val="90000"/>
                      <a:satMod val="130000"/>
                    </a:schemeClr>
                  </a:gs>
                  <a:gs pos="68000">
                    <a:schemeClr val="accent4">
                      <a:tint val="90000"/>
                      <a:satMod val="130000"/>
                    </a:schemeClr>
                  </a:gs>
                  <a:gs pos="100000">
                    <a:schemeClr val="accent4">
                      <a:tint val="70000"/>
                      <a:satMod val="200000"/>
                    </a:schemeClr>
                  </a:gs>
                </a:gsLst>
                <a:lin ang="5400000"/>
              </a:gradFill>
              <a:effectLst>
                <a:outerShdw blurRad="88000" dist="50800" dir="5040000" algn="tl">
                  <a:schemeClr val="accent4">
                    <a:tint val="80000"/>
                    <a:satMod val="250000"/>
                    <a:alpha val="45000"/>
                  </a:scheme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785786" y="3929066"/>
            <a:ext cx="133049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effectLst/>
              </a:rPr>
              <a:t>ART</a:t>
            </a:r>
            <a:endParaRPr lang="cs-CZ" sz="5400" b="1" cap="none" spc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7286644" y="5929330"/>
            <a:ext cx="1342739" cy="60016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300" b="1" cap="none" spc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SPORT</a:t>
            </a:r>
            <a:endParaRPr lang="cs-CZ" sz="3300" b="1" cap="none" spc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000364" y="1428736"/>
            <a:ext cx="265521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HISTORY</a:t>
            </a:r>
            <a:endParaRPr lang="cs-CZ" sz="5400" b="1" cap="all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428992" y="3071810"/>
            <a:ext cx="1806457" cy="7848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algn="ctr"/>
            <a:r>
              <a:rPr lang="cs-CZ" sz="4500" b="1" spc="15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CZECH</a:t>
            </a:r>
            <a:endParaRPr lang="cs-CZ" sz="4500" b="1" spc="15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0" y="2285992"/>
            <a:ext cx="2269980" cy="55399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000" b="1" cap="none" spc="5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GEOGRAPHY</a:t>
            </a:r>
            <a:endParaRPr lang="cs-CZ" sz="3000" b="1" cap="none" spc="5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chemeClr val="accent6">
                  <a:tint val="1000"/>
                </a:schemeClr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2571736" y="4572008"/>
            <a:ext cx="2200859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none" spc="30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MONDAY</a:t>
            </a:r>
            <a:endParaRPr lang="cs-CZ" sz="3600" b="1" cap="none" spc="30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0" y="5000636"/>
            <a:ext cx="205652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SNOW</a:t>
            </a:r>
            <a:endParaRPr lang="cs-CZ" sz="5400" b="1" cap="none" spc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1428728" y="3214686"/>
            <a:ext cx="875561" cy="55399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000" b="1" cap="all" spc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KITE</a:t>
            </a:r>
            <a:endParaRPr lang="cs-CZ" sz="3000" b="1" cap="all" spc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6357950" y="1285860"/>
            <a:ext cx="2045752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cap="none" spc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ORANGE</a:t>
            </a:r>
            <a:endParaRPr lang="cs-CZ" sz="4000" b="1" cap="none" spc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500034" y="1214422"/>
            <a:ext cx="1619353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SMALL</a:t>
            </a:r>
            <a:endParaRPr lang="cs-CZ" sz="4000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00034" y="500042"/>
            <a:ext cx="764386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[cit. 2012-2-27]. Všechny obrázky pocházejí z klipartu Microsoft Office PowerPoint 2007. </a:t>
            </a:r>
            <a:r>
              <a:rPr lang="cs-CZ" dirty="0" smtClean="0"/>
              <a:t>Licence</a:t>
            </a:r>
            <a:r>
              <a:rPr lang="cs-CZ" dirty="0" smtClean="0"/>
              <a:t> ve vlastnictví ZŠ a MŠ Rokytnice – </a:t>
            </a:r>
            <a:r>
              <a:rPr lang="cs-CZ" dirty="0" err="1" smtClean="0"/>
              <a:t>product</a:t>
            </a:r>
            <a:r>
              <a:rPr lang="cs-CZ" dirty="0" smtClean="0"/>
              <a:t> ID – 89396-707-0117471-65535</a:t>
            </a:r>
            <a:endParaRPr lang="cs-CZ" dirty="0" smtClean="0"/>
          </a:p>
          <a:p>
            <a:r>
              <a:rPr lang="cs-CZ" dirty="0" smtClean="0"/>
              <a:t>Malba, hudba, matematika, zeměpis, historie, přírodověda.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51</TotalTime>
  <Words>112</Words>
  <Application>Microsoft Office PowerPoint</Application>
  <PresentationFormat>Předvádění na obrazovce (4:3)</PresentationFormat>
  <Paragraphs>27</Paragraphs>
  <Slides>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sady Office</vt:lpstr>
      <vt:lpstr>LESSONS</vt:lpstr>
      <vt:lpstr>READ AND MATCH.</vt:lpstr>
      <vt:lpstr>FIND AND CIRCLE SCHOOL WORDS.</vt:lpstr>
      <vt:lpstr>Snímek 4</vt:lpstr>
    </vt:vector>
  </TitlesOfParts>
  <Company>Lenka Galasová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LESSONS</dc:title>
  <dc:creator>Lenka Galasová</dc:creator>
  <cp:lastModifiedBy>rokytnice2</cp:lastModifiedBy>
  <cp:revision>11</cp:revision>
  <dcterms:created xsi:type="dcterms:W3CDTF">2012-02-26T09:33:50Z</dcterms:created>
  <dcterms:modified xsi:type="dcterms:W3CDTF">2012-03-05T13:38:17Z</dcterms:modified>
</cp:coreProperties>
</file>