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CCCCFF"/>
    <a:srgbClr val="CC3300"/>
    <a:srgbClr val="FF6600"/>
    <a:srgbClr val="B2B2B2"/>
    <a:srgbClr val="D03C8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AF606853-7671-496A-8E4F-DF71F8EC918B}" styleName="Tmavý styl 1 – zvýraznění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A2FF9-867F-4478-BA57-B74714731ED2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D9988-5FBB-40C7-987F-461D73EC0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>
            <a:normAutofit/>
          </a:bodyPr>
          <a:lstStyle/>
          <a:p>
            <a:r>
              <a:rPr lang="cs-CZ" sz="4800" b="1" u="sng" smtClean="0">
                <a:solidFill>
                  <a:srgbClr val="0070C0"/>
                </a:solidFill>
                <a:latin typeface="Constantia" pitchFamily="18" charset="0"/>
              </a:rPr>
              <a:t>Shoda přísudku s podmětem</a:t>
            </a:r>
            <a:endParaRPr lang="cs-CZ" sz="4800" b="1" u="sng">
              <a:solidFill>
                <a:srgbClr val="0070C0"/>
              </a:solidFill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Elipsa 18"/>
          <p:cNvSpPr/>
          <p:nvPr/>
        </p:nvSpPr>
        <p:spPr>
          <a:xfrm>
            <a:off x="4929190" y="4643446"/>
            <a:ext cx="1714512" cy="71438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000892" y="5143512"/>
            <a:ext cx="1714512" cy="714380"/>
          </a:xfrm>
          <a:prstGeom prst="ellipse">
            <a:avLst/>
          </a:prstGeom>
          <a:solidFill>
            <a:srgbClr val="CC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571736" y="5072074"/>
            <a:ext cx="1714512" cy="714380"/>
          </a:xfrm>
          <a:prstGeom prst="ellipse">
            <a:avLst/>
          </a:prstGeom>
          <a:solidFill>
            <a:srgbClr val="CC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42844" y="4572008"/>
            <a:ext cx="1714512" cy="7143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000892" y="4143380"/>
            <a:ext cx="1714512" cy="714380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929190" y="3571876"/>
            <a:ext cx="1714512" cy="714380"/>
          </a:xfrm>
          <a:prstGeom prst="ellipse">
            <a:avLst/>
          </a:prstGeom>
          <a:solidFill>
            <a:srgbClr val="B2B2B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571736" y="4071942"/>
            <a:ext cx="1714512" cy="71438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42844" y="3571876"/>
            <a:ext cx="1714512" cy="7143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000892" y="3071810"/>
            <a:ext cx="1714512" cy="71438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857752" y="2571744"/>
            <a:ext cx="1714512" cy="714380"/>
          </a:xfrm>
          <a:prstGeom prst="ellipse">
            <a:avLst/>
          </a:prstGeom>
          <a:solidFill>
            <a:srgbClr val="D03C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500298" y="3071810"/>
            <a:ext cx="1714512" cy="71438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42844" y="2571744"/>
            <a:ext cx="1714512" cy="7143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500298" y="2071678"/>
            <a:ext cx="1714512" cy="71438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857752" y="1571612"/>
            <a:ext cx="1714512" cy="7143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000892" y="2071678"/>
            <a:ext cx="1714512" cy="7143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42844" y="1571612"/>
            <a:ext cx="1714512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 základní skladební dvojice a doplň koncovky příčestí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činného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zajíci                                            rostl_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četl_                                       maminky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stromy                                          kuřata    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děti                                          skákal_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létal_                             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kvetl_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děvčata                                     si hrál_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vařil_                                             houby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draci                                        pípal_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Napiš jakého rodu je podmět a doplň koncovky.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1428736"/>
          <a:ext cx="8572560" cy="46634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57520"/>
                <a:gridCol w="2857520"/>
                <a:gridCol w="28575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ROD</a:t>
                      </a:r>
                      <a:r>
                        <a:rPr lang="cs-CZ" sz="2800" baseline="0" smtClean="0"/>
                        <a:t> PODMĚTU</a:t>
                      </a:r>
                      <a:endParaRPr lang="cs-CZ" sz="2800">
                        <a:latin typeface="+mn-lt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PODMĚT</a:t>
                      </a:r>
                      <a:endParaRPr lang="cs-CZ" sz="2800">
                        <a:latin typeface="+mn-lt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PŘÍSUDEK</a:t>
                      </a:r>
                      <a:endParaRPr lang="cs-CZ" sz="2800">
                        <a:latin typeface="+mn-lt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CIZINCI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NAVŠTÍVIL_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POUPATA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ROZKVÉTAL_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DNY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UBĚHL_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KNIHY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LEŽEL_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UČITELÉ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UČIL_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KVĚTINY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VONĚL_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RODIČE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MLUVIL_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STAVENÍ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latin typeface="Times New Roman" pitchFamily="18" charset="0"/>
                          <a:cs typeface="Times New Roman" pitchFamily="18" charset="0"/>
                        </a:rPr>
                        <a:t>ZHASL_</a:t>
                      </a:r>
                      <a:endParaRPr lang="cs-CZ" sz="2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Rozhodni, která věta je napsaná bez chyby.</a:t>
            </a:r>
            <a:endParaRPr lang="cs-CZ" sz="28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14281" y="1397000"/>
          <a:ext cx="8572560" cy="466344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500859"/>
                <a:gridCol w="1071570"/>
                <a:gridCol w="100013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b="0" baseline="0" smtClean="0">
                          <a:latin typeface="+mn-lt"/>
                        </a:rPr>
                        <a:t>PRASATA ČEKALI NA KRMENÍ.</a:t>
                      </a:r>
                      <a:endParaRPr lang="cs-CZ" sz="2800" b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+mn-lt"/>
                        </a:rPr>
                        <a:t>VÍLY VILY VĚNEČKY.</a:t>
                      </a:r>
                      <a:endParaRPr lang="cs-CZ" sz="280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+mn-lt"/>
                        </a:rPr>
                        <a:t>TŘÍDY JELI</a:t>
                      </a:r>
                      <a:r>
                        <a:rPr lang="cs-CZ" sz="2800" baseline="0" smtClean="0">
                          <a:latin typeface="+mn-lt"/>
                        </a:rPr>
                        <a:t> NA VÝLET.</a:t>
                      </a:r>
                      <a:endParaRPr lang="cs-CZ" sz="280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+mn-lt"/>
                        </a:rPr>
                        <a:t>ZEDNÍCI OPRAVOVALI KAMENNOU ZEĎ.</a:t>
                      </a:r>
                      <a:endParaRPr lang="cs-CZ" sz="280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+mn-lt"/>
                        </a:rPr>
                        <a:t>KOČÁRY</a:t>
                      </a:r>
                      <a:r>
                        <a:rPr lang="cs-CZ" sz="2800" baseline="0" smtClean="0">
                          <a:latin typeface="+mn-lt"/>
                        </a:rPr>
                        <a:t> VYJELI ZE ZÁMKU.</a:t>
                      </a:r>
                      <a:endParaRPr lang="cs-CZ" sz="280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+mn-lt"/>
                        </a:rPr>
                        <a:t>HEREČKY VYSTUPOVALY</a:t>
                      </a:r>
                      <a:r>
                        <a:rPr lang="cs-CZ" sz="2800" baseline="0" smtClean="0">
                          <a:latin typeface="+mn-lt"/>
                        </a:rPr>
                        <a:t> V TELEVIZI.</a:t>
                      </a:r>
                      <a:endParaRPr lang="cs-CZ" sz="280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+mn-lt"/>
                        </a:rPr>
                        <a:t>KABÁTY VISELY VE SKŘÍNI.</a:t>
                      </a:r>
                      <a:endParaRPr lang="cs-CZ" sz="280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+mn-lt"/>
                        </a:rPr>
                        <a:t>NAPSALY ČLÁNEK DO NOVIN.</a:t>
                      </a:r>
                      <a:endParaRPr lang="cs-CZ" sz="280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smtClean="0">
                          <a:latin typeface="+mn-lt"/>
                        </a:rPr>
                        <a:t>DĚTI TANČILI NA VYSTOUPENÍ.</a:t>
                      </a:r>
                      <a:endParaRPr lang="cs-CZ" sz="280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ANO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latin typeface="+mn-lt"/>
                        </a:rPr>
                        <a:t>NE</a:t>
                      </a:r>
                      <a:endParaRPr lang="cs-CZ" sz="2800" b="1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152</Words>
  <Application>Microsoft Office PowerPoint</Application>
  <PresentationFormat>Předvádění na obrazovce (4:3)</PresentationFormat>
  <Paragraphs>58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Shoda přísudku s podmětem</vt:lpstr>
      <vt:lpstr>Spoj základní skladební dvojice a doplň koncovky příčestí činného.</vt:lpstr>
      <vt:lpstr>Napiš jakého rodu je podmět a doplň koncovky.</vt:lpstr>
      <vt:lpstr>Rozhodni, která věta je napsaná bez chyby.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přísudku s podmětem</dc:title>
  <dc:creator>Lenka Galasová</dc:creator>
  <cp:lastModifiedBy>rokytnice2</cp:lastModifiedBy>
  <cp:revision>11</cp:revision>
  <dcterms:created xsi:type="dcterms:W3CDTF">2012-04-24T17:18:54Z</dcterms:created>
  <dcterms:modified xsi:type="dcterms:W3CDTF">2012-04-25T10:16:41Z</dcterms:modified>
</cp:coreProperties>
</file>