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DA37D80-6434-44D0-A028-1B22A696006F}" styleName="Světlý styl 3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31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67B89-E84A-4D90-9CA9-32DE690EF45F}" type="datetimeFigureOut">
              <a:rPr lang="cs-CZ" smtClean="0"/>
              <a:pPr/>
              <a:t>9.5.2012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BE980-0231-413D-B87C-C9877F6D29A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67B89-E84A-4D90-9CA9-32DE690EF45F}" type="datetimeFigureOut">
              <a:rPr lang="cs-CZ" smtClean="0"/>
              <a:pPr/>
              <a:t>9.5.2012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BE980-0231-413D-B87C-C9877F6D29A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67B89-E84A-4D90-9CA9-32DE690EF45F}" type="datetimeFigureOut">
              <a:rPr lang="cs-CZ" smtClean="0"/>
              <a:pPr/>
              <a:t>9.5.2012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BE980-0231-413D-B87C-C9877F6D29A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67B89-E84A-4D90-9CA9-32DE690EF45F}" type="datetimeFigureOut">
              <a:rPr lang="cs-CZ" smtClean="0"/>
              <a:pPr/>
              <a:t>9.5.2012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BE980-0231-413D-B87C-C9877F6D29A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67B89-E84A-4D90-9CA9-32DE690EF45F}" type="datetimeFigureOut">
              <a:rPr lang="cs-CZ" smtClean="0"/>
              <a:pPr/>
              <a:t>9.5.2012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BE980-0231-413D-B87C-C9877F6D29A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67B89-E84A-4D90-9CA9-32DE690EF45F}" type="datetimeFigureOut">
              <a:rPr lang="cs-CZ" smtClean="0"/>
              <a:pPr/>
              <a:t>9.5.2012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BE980-0231-413D-B87C-C9877F6D29A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67B89-E84A-4D90-9CA9-32DE690EF45F}" type="datetimeFigureOut">
              <a:rPr lang="cs-CZ" smtClean="0"/>
              <a:pPr/>
              <a:t>9.5.2012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BE980-0231-413D-B87C-C9877F6D29A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67B89-E84A-4D90-9CA9-32DE690EF45F}" type="datetimeFigureOut">
              <a:rPr lang="cs-CZ" smtClean="0"/>
              <a:pPr/>
              <a:t>9.5.2012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BE980-0231-413D-B87C-C9877F6D29A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67B89-E84A-4D90-9CA9-32DE690EF45F}" type="datetimeFigureOut">
              <a:rPr lang="cs-CZ" smtClean="0"/>
              <a:pPr/>
              <a:t>9.5.2012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BE980-0231-413D-B87C-C9877F6D29A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67B89-E84A-4D90-9CA9-32DE690EF45F}" type="datetimeFigureOut">
              <a:rPr lang="cs-CZ" smtClean="0"/>
              <a:pPr/>
              <a:t>9.5.2012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BE980-0231-413D-B87C-C9877F6D29A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67B89-E84A-4D90-9CA9-32DE690EF45F}" type="datetimeFigureOut">
              <a:rPr lang="cs-CZ" smtClean="0"/>
              <a:pPr/>
              <a:t>9.5.2012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BE980-0231-413D-B87C-C9877F6D29A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E67B89-E84A-4D90-9CA9-32DE690EF45F}" type="datetimeFigureOut">
              <a:rPr lang="cs-CZ" smtClean="0"/>
              <a:pPr/>
              <a:t>9.5.2012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FBE980-0231-413D-B87C-C9877F6D29A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7" Type="http://schemas.openxmlformats.org/officeDocument/2006/relationships/image" Target="../media/image6.w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wmf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7" Type="http://schemas.openxmlformats.org/officeDocument/2006/relationships/image" Target="../media/image18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428596" y="2571744"/>
            <a:ext cx="821537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LEISURE TIME</a:t>
            </a:r>
            <a:endParaRPr lang="cs-CZ" sz="80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Find the leisure time words.</a:t>
            </a:r>
            <a:endParaRPr lang="cs-CZ" sz="2800" b="1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500034" y="1000108"/>
          <a:ext cx="4807690" cy="5554008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480769"/>
                <a:gridCol w="480769"/>
                <a:gridCol w="480769"/>
                <a:gridCol w="480769"/>
                <a:gridCol w="480769"/>
                <a:gridCol w="480769"/>
                <a:gridCol w="480769"/>
                <a:gridCol w="480769"/>
                <a:gridCol w="480769"/>
                <a:gridCol w="480769"/>
              </a:tblGrid>
              <a:tr h="450721"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</a:tr>
              <a:tr h="450721"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</a:tr>
              <a:tr h="450721"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W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U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</a:tr>
              <a:tr h="450721"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Z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</a:tr>
              <a:tr h="450721"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</a:tr>
              <a:tr h="450721"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</a:tr>
              <a:tr h="450721"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J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</a:tr>
              <a:tr h="450721"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</a:tr>
              <a:tr h="458233"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W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lang="cs-CZ" sz="4000" b="0" i="0" u="none" strike="noStrike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5857884" y="1357298"/>
            <a:ext cx="321471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______________________________________________________________________________________________________________________________________________________</a:t>
            </a:r>
            <a:endParaRPr lang="cs-CZ" sz="3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Read and match.</a:t>
            </a:r>
            <a:endParaRPr lang="cs-CZ" sz="2800" b="1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5214950"/>
            <a:ext cx="9144000" cy="1643050"/>
          </a:xfrm>
        </p:spPr>
        <p:txBody>
          <a:bodyPr>
            <a:noAutofit/>
          </a:bodyPr>
          <a:lstStyle/>
          <a:p>
            <a:pPr marL="514350" indent="-51435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1. They</a:t>
            </a:r>
            <a:r>
              <a:rPr lang="cs-CZ" sz="2800" dirty="0" smtClean="0">
                <a:latin typeface="Times New Roman"/>
                <a:cs typeface="Times New Roman"/>
              </a:rPr>
              <a:t>’re watching TV.		4. He’s playing tennis.	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2. She’s reading newspapers.	5. She</a:t>
            </a:r>
            <a:r>
              <a:rPr lang="cs-CZ" sz="2800" dirty="0" smtClean="0">
                <a:latin typeface="Times New Roman"/>
                <a:cs typeface="Times New Roman"/>
              </a:rPr>
              <a:t>’s drawing a picture.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3. They</a:t>
            </a:r>
            <a:r>
              <a:rPr lang="cs-CZ" sz="2800" dirty="0" smtClean="0">
                <a:latin typeface="Times New Roman"/>
                <a:cs typeface="Times New Roman"/>
              </a:rPr>
              <a:t>’re eating chicken.	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6. He</a:t>
            </a:r>
            <a:r>
              <a:rPr lang="cs-CZ" sz="2800" dirty="0" smtClean="0">
                <a:latin typeface="Times New Roman"/>
                <a:cs typeface="Times New Roman"/>
              </a:rPr>
              <a:t>’s playing the guitar.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WINDOWS\Temp\Dočasné soubory Internetu\Content.IE5\JG5VNX5C\MC90042402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642918"/>
            <a:ext cx="1562100" cy="2127250"/>
          </a:xfrm>
          <a:prstGeom prst="rect">
            <a:avLst/>
          </a:prstGeom>
          <a:noFill/>
        </p:spPr>
      </p:pic>
      <p:pic>
        <p:nvPicPr>
          <p:cNvPr id="1027" name="Picture 3" descr="C:\WINDOWS\Temp\Dočasné soubory Internetu\Content.IE5\ZDVR6R7Z\MC90023105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98" y="857232"/>
            <a:ext cx="2654174" cy="2023450"/>
          </a:xfrm>
          <a:prstGeom prst="rect">
            <a:avLst/>
          </a:prstGeom>
          <a:noFill/>
        </p:spPr>
      </p:pic>
      <p:pic>
        <p:nvPicPr>
          <p:cNvPr id="1032" name="Picture 8" descr="C:\WINDOWS\Temp\Dočasné soubory Internetu\Content.IE5\E4FEM5LG\MC90018370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3071810"/>
            <a:ext cx="2357454" cy="1900582"/>
          </a:xfrm>
          <a:prstGeom prst="rect">
            <a:avLst/>
          </a:prstGeom>
          <a:noFill/>
        </p:spPr>
      </p:pic>
      <p:pic>
        <p:nvPicPr>
          <p:cNvPr id="1033" name="Picture 9" descr="C:\WINDOWS\Temp\Dočasné soubory Internetu\Content.IE5\E4FEM5LG\MC900332870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9058" y="2857496"/>
            <a:ext cx="1691640" cy="2286016"/>
          </a:xfrm>
          <a:prstGeom prst="rect">
            <a:avLst/>
          </a:prstGeom>
          <a:noFill/>
        </p:spPr>
      </p:pic>
      <p:pic>
        <p:nvPicPr>
          <p:cNvPr id="1034" name="Picture 10" descr="C:\WINDOWS\Temp\Dočasné soubory Internetu\Content.IE5\Z4FOJGAX\MC900232912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14612" y="1071546"/>
            <a:ext cx="1742792" cy="1854451"/>
          </a:xfrm>
          <a:prstGeom prst="rect">
            <a:avLst/>
          </a:prstGeom>
          <a:noFill/>
        </p:spPr>
      </p:pic>
      <p:pic>
        <p:nvPicPr>
          <p:cNvPr id="1035" name="Picture 11" descr="C:\WINDOWS\Temp\Dočasné soubory Internetu\Content.IE5\JG5VNX5C\MC900412180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43636" y="3071810"/>
            <a:ext cx="2428892" cy="19288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Find and circle mistakes.</a:t>
            </a:r>
            <a:endParaRPr lang="cs-CZ" sz="2800" b="1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357274"/>
            <a:ext cx="6643734" cy="5500726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The girl are writing a letter.</a:t>
            </a:r>
          </a:p>
          <a:p>
            <a:pPr>
              <a:buNone/>
            </a:pPr>
            <a:r>
              <a:rPr lang="cs-CZ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He is opening a bottle of water.</a:t>
            </a: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Mum and Dad is watching a video.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His friend are making a cake.</a:t>
            </a:r>
          </a:p>
          <a:p>
            <a:pPr>
              <a:buNone/>
            </a:pPr>
            <a:r>
              <a:rPr lang="cs-CZ" dirty="0" smtClean="0">
                <a:solidFill>
                  <a:schemeClr val="bg1">
                    <a:lumMod val="65000"/>
                  </a:schemeClr>
                </a:solidFill>
                <a:latin typeface="Times New Roman" pitchFamily="18" charset="0"/>
                <a:cs typeface="Times New Roman" pitchFamily="18" charset="0"/>
              </a:rPr>
              <a:t>She is playing with her dog.</a:t>
            </a:r>
          </a:p>
          <a:p>
            <a:pPr>
              <a:buNone/>
            </a:pPr>
            <a:r>
              <a:rPr lang="cs-CZ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Tom and Lucy are playing basketball.</a:t>
            </a:r>
          </a:p>
          <a:p>
            <a:pPr>
              <a:buNone/>
            </a:pPr>
            <a:r>
              <a:rPr lang="cs-CZ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My brother are reading a dictionary.</a:t>
            </a:r>
          </a:p>
          <a:p>
            <a:pPr>
              <a:buNone/>
            </a:pP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 is eating donuts.</a:t>
            </a:r>
          </a:p>
          <a:p>
            <a:pPr>
              <a:buNone/>
            </a:pPr>
            <a:r>
              <a:rPr lang="cs-CZ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Children are going to school.</a:t>
            </a:r>
            <a:endParaRPr lang="cs-CZ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WINDOWS\Temp\Dočasné soubory Internetu\Content.IE5\2YL0G204\MC90028727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72264" y="642918"/>
            <a:ext cx="2088333" cy="1806166"/>
          </a:xfrm>
          <a:prstGeom prst="rect">
            <a:avLst/>
          </a:prstGeom>
          <a:noFill/>
        </p:spPr>
      </p:pic>
      <p:pic>
        <p:nvPicPr>
          <p:cNvPr id="2054" name="Picture 6" descr="C:\WINDOWS\Temp\Dočasné soubory Internetu\Content.IE5\Z4FOJGAX\MC90029599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68016" y="4556911"/>
            <a:ext cx="2875984" cy="2301089"/>
          </a:xfrm>
          <a:prstGeom prst="rect">
            <a:avLst/>
          </a:prstGeom>
          <a:noFill/>
        </p:spPr>
      </p:pic>
      <p:pic>
        <p:nvPicPr>
          <p:cNvPr id="2055" name="Picture 7" descr="C:\WINDOWS\Temp\Dočasné soubory Internetu\Content.IE5\ZDVR6R7Z\MC90021578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6" y="3071810"/>
            <a:ext cx="1755950" cy="11751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Match right words and make sentences.</a:t>
            </a:r>
            <a:endParaRPr lang="cs-CZ" sz="2800" b="1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357298"/>
            <a:ext cx="6643702" cy="514353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The children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cs-CZ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dreaming.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My brother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cs-CZ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going.</a:t>
            </a:r>
          </a:p>
          <a:p>
            <a:pPr>
              <a:buNone/>
            </a:pPr>
            <a:r>
              <a:rPr lang="cs-CZ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singing.</a:t>
            </a:r>
          </a:p>
          <a:p>
            <a:pPr>
              <a:buNone/>
            </a:pPr>
            <a:r>
              <a:rPr lang="cs-CZ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The frog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swimming. </a:t>
            </a:r>
          </a:p>
          <a:p>
            <a:pPr>
              <a:buNone/>
            </a:pPr>
            <a:r>
              <a:rPr lang="cs-CZ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are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eating.</a:t>
            </a:r>
          </a:p>
          <a:p>
            <a:pPr>
              <a:buNone/>
            </a:pPr>
            <a:r>
              <a:rPr lang="cs-CZ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Frankie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cs-CZ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reading.</a:t>
            </a:r>
          </a:p>
          <a:p>
            <a:pPr>
              <a:buNone/>
            </a:pPr>
            <a:r>
              <a:rPr lang="cs-CZ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His friends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cs-CZ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dancing.</a:t>
            </a:r>
          </a:p>
          <a:p>
            <a:pPr>
              <a:buNone/>
            </a:pPr>
            <a:r>
              <a:rPr lang="cs-CZ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The bus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cs-CZ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coming.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8" name="Picture 6" descr="C:\WINDOWS\Temp\Dočasné soubory Internetu\Content.IE5\2YL0G204\MC90041082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54790" y="1000108"/>
            <a:ext cx="2389210" cy="1644592"/>
          </a:xfrm>
          <a:prstGeom prst="rect">
            <a:avLst/>
          </a:prstGeom>
          <a:noFill/>
        </p:spPr>
      </p:pic>
      <p:pic>
        <p:nvPicPr>
          <p:cNvPr id="3084" name="Picture 12" descr="C:\WINDOWS\Temp\Dočasné soubory Internetu\Content.IE5\JG5VNX5C\MC90043989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16" y="3000372"/>
            <a:ext cx="1806575" cy="1835150"/>
          </a:xfrm>
          <a:prstGeom prst="rect">
            <a:avLst/>
          </a:prstGeom>
          <a:noFill/>
        </p:spPr>
      </p:pic>
      <p:pic>
        <p:nvPicPr>
          <p:cNvPr id="3085" name="Picture 13" descr="C:\WINDOWS\Temp\Dočasné soubory Internetu\Content.IE5\N62XZ8K6\MC90032093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16" y="5286388"/>
            <a:ext cx="1813255" cy="141457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Write sentences.</a:t>
            </a:r>
            <a:endParaRPr lang="cs-CZ" sz="2800" b="1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0" name="Picture 4" descr="C:\WINDOWS\Temp\Dočasné soubory Internetu\Content.IE5\Z4FOJGAX\MC90008889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000108"/>
            <a:ext cx="2390050" cy="1740511"/>
          </a:xfrm>
          <a:prstGeom prst="rect">
            <a:avLst/>
          </a:prstGeom>
          <a:noFill/>
        </p:spPr>
      </p:pic>
      <p:pic>
        <p:nvPicPr>
          <p:cNvPr id="4101" name="Picture 5" descr="C:\WINDOWS\Temp\Dočasné soubory Internetu\Content.IE5\ETZQPLWW\MC90037908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2857496"/>
            <a:ext cx="1856535" cy="1922050"/>
          </a:xfrm>
          <a:prstGeom prst="rect">
            <a:avLst/>
          </a:prstGeom>
          <a:noFill/>
        </p:spPr>
      </p:pic>
      <p:pic>
        <p:nvPicPr>
          <p:cNvPr id="4109" name="Picture 13" descr="C:\Program Files\Microsoft Office\MEDIA\CAGCAT10\j0195384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0430" y="1142984"/>
            <a:ext cx="1795882" cy="1833372"/>
          </a:xfrm>
          <a:prstGeom prst="rect">
            <a:avLst/>
          </a:prstGeom>
          <a:noFill/>
        </p:spPr>
      </p:pic>
      <p:pic>
        <p:nvPicPr>
          <p:cNvPr id="4111" name="Picture 15" descr="C:\WINDOWS\Temp\Dočasné soubory Internetu\Content.IE5\TRC0NB88\MC90033807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2264" y="1000108"/>
            <a:ext cx="2143140" cy="1840385"/>
          </a:xfrm>
          <a:prstGeom prst="rect">
            <a:avLst/>
          </a:prstGeom>
          <a:noFill/>
        </p:spPr>
      </p:pic>
      <p:pic>
        <p:nvPicPr>
          <p:cNvPr id="4113" name="Picture 17" descr="C:\WINDOWS\Temp\Dočasné soubory Internetu\Content.IE5\S36J5R34\MC900429577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00826" y="3143248"/>
            <a:ext cx="2357454" cy="1738631"/>
          </a:xfrm>
          <a:prstGeom prst="rect">
            <a:avLst/>
          </a:prstGeom>
          <a:noFill/>
        </p:spPr>
      </p:pic>
      <p:pic>
        <p:nvPicPr>
          <p:cNvPr id="4117" name="Picture 21" descr="C:\WINDOWS\Temp\Dočasné soubory Internetu\Content.IE5\N62XZ8K6\MC900024442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28926" y="3357562"/>
            <a:ext cx="2989174" cy="1500198"/>
          </a:xfrm>
          <a:prstGeom prst="rect">
            <a:avLst/>
          </a:prstGeom>
          <a:noFill/>
        </p:spPr>
      </p:pic>
      <p:sp>
        <p:nvSpPr>
          <p:cNvPr id="28" name="TextovéPole 27"/>
          <p:cNvSpPr txBox="1"/>
          <p:nvPr/>
        </p:nvSpPr>
        <p:spPr>
          <a:xfrm>
            <a:off x="142844" y="5072074"/>
            <a:ext cx="88583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______________________________________________________________________________________________________________________________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1400" dirty="0" smtClean="0"/>
              <a:t>[cit. </a:t>
            </a:r>
            <a:r>
              <a:rPr lang="cs-CZ" sz="1400" dirty="0" smtClean="0"/>
              <a:t>2012-5-4]. </a:t>
            </a:r>
            <a:r>
              <a:rPr lang="cs-CZ" sz="1400" dirty="0" smtClean="0"/>
              <a:t>Všechny obrázky pocházejí z klipartu Microsoft Office PowerPoint 2007. Licence ve vlastnictví ZŠ a MŠ Rokytnice – </a:t>
            </a:r>
            <a:r>
              <a:rPr lang="cs-CZ" sz="1400" dirty="0" err="1" smtClean="0"/>
              <a:t>product</a:t>
            </a:r>
            <a:r>
              <a:rPr lang="cs-CZ" sz="1400" dirty="0" smtClean="0"/>
              <a:t> ID – 89396-707-0117471-65535</a:t>
            </a:r>
            <a:br>
              <a:rPr lang="cs-CZ" sz="1400" dirty="0" smtClean="0"/>
            </a:br>
            <a:r>
              <a:rPr lang="cs-CZ" sz="1400" dirty="0" smtClean="0"/>
              <a:t>Čtení, televize, jídlo, tenis, malovat, kytara, dopis, pes, kobliha, zpívat, tanec, autobus, máma, děti, počítač, táta, pečení, míč.</a:t>
            </a:r>
            <a:br>
              <a:rPr lang="cs-CZ" sz="1400" dirty="0" smtClean="0"/>
            </a:br>
            <a:endParaRPr lang="cs-CZ" sz="1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</TotalTime>
  <Words>216</Words>
  <Application>Microsoft Office PowerPoint</Application>
  <PresentationFormat>Předvádění na obrazovce (4:3)</PresentationFormat>
  <Paragraphs>119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Find the leisure time words.</vt:lpstr>
      <vt:lpstr>Read and match.</vt:lpstr>
      <vt:lpstr>Find and circle mistakes.</vt:lpstr>
      <vt:lpstr>Match right words and make sentences.</vt:lpstr>
      <vt:lpstr>Write sentences.</vt:lpstr>
      <vt:lpstr>[cit. 2012-5-4]. Všechny obrázky pocházejí z klipartu Microsoft Office PowerPoint 2007. Licence ve vlastnictví ZŠ a MŠ Rokytnice – product ID – 89396-707-0117471-65535 Čtení, televize, jídlo, tenis, malovat, kytara, dopis, pes, kobliha, zpívat, tanec, autobus, máma, děti, počítač, táta, pečení, míč. </vt:lpstr>
    </vt:vector>
  </TitlesOfParts>
  <Company>Lenka Galasová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Lenka Galasová</dc:creator>
  <cp:lastModifiedBy>uzivatel</cp:lastModifiedBy>
  <cp:revision>29</cp:revision>
  <dcterms:created xsi:type="dcterms:W3CDTF">2012-05-03T16:37:24Z</dcterms:created>
  <dcterms:modified xsi:type="dcterms:W3CDTF">2012-05-09T08:11:16Z</dcterms:modified>
</cp:coreProperties>
</file>