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06F36-2776-4F87-A02C-5E17FC7366F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DC7B2-CB29-4B86-A03C-A79F8B6445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u="sng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 LETTER</a:t>
            </a:r>
            <a:endParaRPr lang="cs-CZ" sz="9600" b="1" u="sng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Read and translate the letter.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WINDOWS\Temp\Dočasné soubory Internetu\Content.IE5\JG5VNX5C\MC9002101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00042"/>
            <a:ext cx="8501122" cy="6357958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57158" y="1071546"/>
            <a:ext cx="8229600" cy="5786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Dear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Tom,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thank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letter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to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 I</a:t>
            </a:r>
            <a:r>
              <a:rPr lang="cs-CZ" sz="3000" dirty="0" smtClean="0">
                <a:latin typeface="Times New Roman"/>
                <a:cs typeface="Times New Roman"/>
              </a:rPr>
              <a:t>’ve </a:t>
            </a:r>
            <a:r>
              <a:rPr lang="cs-CZ" sz="3000" dirty="0" err="1" smtClean="0">
                <a:latin typeface="Times New Roman"/>
                <a:cs typeface="Times New Roman"/>
              </a:rPr>
              <a:t>got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two</a:t>
            </a:r>
            <a:r>
              <a:rPr lang="cs-CZ" sz="3000" dirty="0" smtClean="0">
                <a:latin typeface="Times New Roman"/>
                <a:cs typeface="Times New Roman"/>
              </a:rPr>
              <a:t>      </a:t>
            </a:r>
          </a:p>
          <a:p>
            <a:pPr>
              <a:buNone/>
            </a:pPr>
            <a:r>
              <a:rPr lang="cs-CZ" sz="3000" dirty="0" smtClean="0">
                <a:latin typeface="Times New Roman"/>
                <a:cs typeface="Times New Roman"/>
              </a:rPr>
              <a:t>           </a:t>
            </a:r>
            <a:r>
              <a:rPr lang="cs-CZ" sz="3000" dirty="0" err="1" smtClean="0">
                <a:latin typeface="Times New Roman"/>
                <a:cs typeface="Times New Roman"/>
              </a:rPr>
              <a:t>sisters</a:t>
            </a:r>
            <a:r>
              <a:rPr lang="cs-CZ" sz="3000" dirty="0" smtClean="0">
                <a:latin typeface="Times New Roman"/>
                <a:cs typeface="Times New Roman"/>
              </a:rPr>
              <a:t>. </a:t>
            </a:r>
            <a:r>
              <a:rPr lang="cs-CZ" sz="3000" dirty="0" err="1" smtClean="0">
                <a:latin typeface="Times New Roman"/>
                <a:cs typeface="Times New Roman"/>
              </a:rPr>
              <a:t>They</a:t>
            </a:r>
            <a:r>
              <a:rPr lang="cs-CZ" sz="3000" dirty="0" smtClean="0">
                <a:latin typeface="Times New Roman"/>
                <a:cs typeface="Times New Roman"/>
              </a:rPr>
              <a:t> are </a:t>
            </a:r>
            <a:r>
              <a:rPr lang="cs-CZ" sz="3000" dirty="0" err="1" smtClean="0">
                <a:latin typeface="Times New Roman"/>
                <a:cs typeface="Times New Roman"/>
              </a:rPr>
              <a:t>six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and</a:t>
            </a:r>
            <a:r>
              <a:rPr lang="cs-CZ" sz="3000" dirty="0" smtClean="0">
                <a:latin typeface="Times New Roman"/>
                <a:cs typeface="Times New Roman"/>
              </a:rPr>
              <a:t> ten </a:t>
            </a:r>
            <a:r>
              <a:rPr lang="cs-CZ" sz="3000" dirty="0" err="1" smtClean="0">
                <a:latin typeface="Times New Roman"/>
                <a:cs typeface="Times New Roman"/>
              </a:rPr>
              <a:t>years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old</a:t>
            </a:r>
            <a:r>
              <a:rPr lang="cs-CZ" sz="3000" dirty="0" smtClean="0">
                <a:latin typeface="Times New Roman"/>
                <a:cs typeface="Times New Roman"/>
              </a:rPr>
              <a:t>.</a:t>
            </a:r>
          </a:p>
          <a:p>
            <a:pPr>
              <a:buNone/>
            </a:pPr>
            <a:r>
              <a:rPr lang="cs-CZ" sz="3000" dirty="0">
                <a:latin typeface="Times New Roman"/>
                <a:cs typeface="Times New Roman"/>
              </a:rPr>
              <a:t> </a:t>
            </a:r>
            <a:r>
              <a:rPr lang="cs-CZ" sz="3000" dirty="0" smtClean="0">
                <a:latin typeface="Times New Roman"/>
                <a:cs typeface="Times New Roman"/>
              </a:rPr>
              <a:t>          </a:t>
            </a:r>
            <a:r>
              <a:rPr lang="cs-CZ" sz="3000" dirty="0" err="1" smtClean="0">
                <a:latin typeface="Times New Roman"/>
                <a:cs typeface="Times New Roman"/>
              </a:rPr>
              <a:t>One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likes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reading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and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one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likes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sing</a:t>
            </a:r>
            <a:r>
              <a:rPr lang="cs-CZ" sz="3000" dirty="0" smtClean="0">
                <a:latin typeface="Times New Roman"/>
                <a:cs typeface="Times New Roman"/>
              </a:rPr>
              <a:t>-</a:t>
            </a:r>
          </a:p>
          <a:p>
            <a:pPr>
              <a:buNone/>
            </a:pPr>
            <a:r>
              <a:rPr lang="cs-CZ" sz="3000" dirty="0" smtClean="0">
                <a:latin typeface="Times New Roman"/>
                <a:cs typeface="Times New Roman"/>
              </a:rPr>
              <a:t>           ing. I </a:t>
            </a:r>
            <a:r>
              <a:rPr lang="cs-CZ" sz="3000" dirty="0" err="1" smtClean="0">
                <a:latin typeface="Times New Roman"/>
                <a:cs typeface="Times New Roman"/>
              </a:rPr>
              <a:t>like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writing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letters</a:t>
            </a:r>
            <a:r>
              <a:rPr lang="cs-CZ" sz="3000" dirty="0" smtClean="0">
                <a:latin typeface="Times New Roman"/>
                <a:cs typeface="Times New Roman"/>
              </a:rPr>
              <a:t>. And I </a:t>
            </a:r>
            <a:r>
              <a:rPr lang="cs-CZ" sz="3000" dirty="0" err="1" smtClean="0">
                <a:latin typeface="Times New Roman"/>
                <a:cs typeface="Times New Roman"/>
              </a:rPr>
              <a:t>like</a:t>
            </a:r>
            <a:r>
              <a:rPr lang="cs-CZ" sz="3000" dirty="0" smtClean="0">
                <a:latin typeface="Times New Roman"/>
                <a:cs typeface="Times New Roman"/>
              </a:rPr>
              <a:t>   </a:t>
            </a:r>
          </a:p>
          <a:p>
            <a:pPr>
              <a:buNone/>
            </a:pPr>
            <a:r>
              <a:rPr lang="cs-CZ" sz="3000" dirty="0">
                <a:latin typeface="Times New Roman"/>
                <a:cs typeface="Times New Roman"/>
              </a:rPr>
              <a:t> </a:t>
            </a:r>
            <a:r>
              <a:rPr lang="cs-CZ" sz="3000" dirty="0" smtClean="0">
                <a:latin typeface="Times New Roman"/>
                <a:cs typeface="Times New Roman"/>
              </a:rPr>
              <a:t>          </a:t>
            </a:r>
            <a:r>
              <a:rPr lang="cs-CZ" sz="3000" dirty="0" err="1" smtClean="0">
                <a:latin typeface="Times New Roman"/>
                <a:cs typeface="Times New Roman"/>
              </a:rPr>
              <a:t>listening</a:t>
            </a:r>
            <a:r>
              <a:rPr lang="cs-CZ" sz="3000" dirty="0" smtClean="0">
                <a:latin typeface="Times New Roman"/>
                <a:cs typeface="Times New Roman"/>
              </a:rPr>
              <a:t> to pop music </a:t>
            </a:r>
            <a:r>
              <a:rPr lang="cs-CZ" sz="3000" dirty="0" err="1" smtClean="0">
                <a:latin typeface="Times New Roman"/>
                <a:cs typeface="Times New Roman"/>
              </a:rPr>
              <a:t>too</a:t>
            </a:r>
            <a:r>
              <a:rPr lang="cs-CZ" sz="3000" dirty="0" smtClean="0">
                <a:latin typeface="Times New Roman"/>
                <a:cs typeface="Times New Roman"/>
              </a:rPr>
              <a:t>. Do </a:t>
            </a:r>
            <a:r>
              <a:rPr lang="cs-CZ" sz="3000" dirty="0" err="1" smtClean="0">
                <a:latin typeface="Times New Roman"/>
                <a:cs typeface="Times New Roman"/>
              </a:rPr>
              <a:t>you</a:t>
            </a:r>
            <a:r>
              <a:rPr lang="cs-CZ" sz="3000" dirty="0" smtClean="0">
                <a:latin typeface="Times New Roman"/>
                <a:cs typeface="Times New Roman"/>
              </a:rPr>
              <a:t> </a:t>
            </a:r>
            <a:r>
              <a:rPr lang="cs-CZ" sz="3000" dirty="0" err="1" smtClean="0">
                <a:latin typeface="Times New Roman"/>
                <a:cs typeface="Times New Roman"/>
              </a:rPr>
              <a:t>like</a:t>
            </a:r>
            <a:r>
              <a:rPr lang="cs-CZ" sz="3000" dirty="0" smtClean="0">
                <a:latin typeface="Times New Roman"/>
                <a:cs typeface="Times New Roman"/>
              </a:rPr>
              <a:t>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pop music?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Please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Love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Jane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Find mistakes.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WINDOWS\Temp\Dočasné soubory Internetu\Content.IE5\JG5VNX5C\MC9002101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00042"/>
            <a:ext cx="8501122" cy="6357958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914400" y="1071546"/>
            <a:ext cx="8229600" cy="5786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Dear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Tom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thankyouforyourletterYesIwant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tobeyournewpen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friendI</a:t>
            </a:r>
            <a:r>
              <a:rPr lang="cs-CZ" sz="3000" dirty="0" err="1" smtClean="0">
                <a:latin typeface="Times New Roman"/>
                <a:cs typeface="Times New Roman"/>
              </a:rPr>
              <a:t>’vegottwo</a:t>
            </a:r>
            <a:r>
              <a:rPr lang="cs-CZ" sz="3000" dirty="0" smtClean="0">
                <a:latin typeface="Times New Roman"/>
                <a:cs typeface="Times New Roman"/>
              </a:rPr>
              <a:t>      </a:t>
            </a:r>
          </a:p>
          <a:p>
            <a:pPr>
              <a:buNone/>
            </a:pPr>
            <a:r>
              <a:rPr lang="cs-CZ" sz="3000" dirty="0" smtClean="0">
                <a:latin typeface="Times New Roman"/>
                <a:cs typeface="Times New Roman"/>
              </a:rPr>
              <a:t>           </a:t>
            </a:r>
            <a:r>
              <a:rPr lang="cs-CZ" sz="3000" dirty="0" err="1" smtClean="0">
                <a:latin typeface="Times New Roman"/>
                <a:cs typeface="Times New Roman"/>
              </a:rPr>
              <a:t>sistersTheyaresixandtenyearsold</a:t>
            </a:r>
            <a:r>
              <a:rPr lang="cs-CZ" sz="3000" dirty="0" smtClean="0">
                <a:latin typeface="Times New Roman"/>
                <a:cs typeface="Times New Roman"/>
              </a:rPr>
              <a:t>.</a:t>
            </a:r>
          </a:p>
          <a:p>
            <a:pPr>
              <a:buNone/>
            </a:pPr>
            <a:r>
              <a:rPr lang="cs-CZ" sz="3000" dirty="0">
                <a:latin typeface="Times New Roman"/>
                <a:cs typeface="Times New Roman"/>
              </a:rPr>
              <a:t> </a:t>
            </a:r>
            <a:r>
              <a:rPr lang="cs-CZ" sz="3000" dirty="0" smtClean="0">
                <a:latin typeface="Times New Roman"/>
                <a:cs typeface="Times New Roman"/>
              </a:rPr>
              <a:t>          </a:t>
            </a:r>
            <a:r>
              <a:rPr lang="cs-CZ" sz="3000" dirty="0" err="1" smtClean="0">
                <a:latin typeface="Times New Roman"/>
                <a:cs typeface="Times New Roman"/>
              </a:rPr>
              <a:t>Onelikesreadingandonelikessing</a:t>
            </a:r>
            <a:r>
              <a:rPr lang="cs-CZ" sz="3000" dirty="0" smtClean="0">
                <a:latin typeface="Times New Roman"/>
                <a:cs typeface="Times New Roman"/>
              </a:rPr>
              <a:t>-</a:t>
            </a:r>
          </a:p>
          <a:p>
            <a:pPr>
              <a:buNone/>
            </a:pPr>
            <a:r>
              <a:rPr lang="cs-CZ" sz="3000" dirty="0" smtClean="0">
                <a:latin typeface="Times New Roman"/>
                <a:cs typeface="Times New Roman"/>
              </a:rPr>
              <a:t>           </a:t>
            </a:r>
            <a:r>
              <a:rPr lang="cs-CZ" sz="3000" dirty="0" err="1" smtClean="0">
                <a:latin typeface="Times New Roman"/>
                <a:cs typeface="Times New Roman"/>
              </a:rPr>
              <a:t>ingIlikewritinglettersAndIlike</a:t>
            </a:r>
            <a:r>
              <a:rPr lang="cs-CZ" sz="3000" dirty="0" smtClean="0">
                <a:latin typeface="Times New Roman"/>
                <a:cs typeface="Times New Roman"/>
              </a:rPr>
              <a:t>   </a:t>
            </a:r>
          </a:p>
          <a:p>
            <a:pPr>
              <a:buNone/>
            </a:pPr>
            <a:r>
              <a:rPr lang="cs-CZ" sz="3000" dirty="0">
                <a:latin typeface="Times New Roman"/>
                <a:cs typeface="Times New Roman"/>
              </a:rPr>
              <a:t> </a:t>
            </a:r>
            <a:r>
              <a:rPr lang="cs-CZ" sz="3000" dirty="0" smtClean="0">
                <a:latin typeface="Times New Roman"/>
                <a:cs typeface="Times New Roman"/>
              </a:rPr>
              <a:t>          </a:t>
            </a:r>
            <a:r>
              <a:rPr lang="cs-CZ" sz="3000" dirty="0" err="1" smtClean="0">
                <a:latin typeface="Times New Roman"/>
                <a:cs typeface="Times New Roman"/>
              </a:rPr>
              <a:t>listeningtopopmusictooDoyoulike</a:t>
            </a:r>
            <a:r>
              <a:rPr lang="cs-CZ" sz="3000" dirty="0" smtClean="0">
                <a:latin typeface="Times New Roman"/>
                <a:cs typeface="Times New Roman"/>
              </a:rPr>
              <a:t>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popmusicPleasewritemesoon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LovefromJane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Complete the letter.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WINDOWS\Temp\Dočasné soubory Internetu\Content.IE5\JG5VNX5C\MC9002101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00042"/>
            <a:ext cx="8501122" cy="6357958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57158" y="1071546"/>
            <a:ext cx="8229600" cy="5786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____</a:t>
            </a: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Tom,</a:t>
            </a:r>
          </a:p>
          <a:p>
            <a:pPr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      thank ___ for your letter. Yes, I want </a:t>
            </a:r>
          </a:p>
          <a:p>
            <a:pPr>
              <a:buNone/>
            </a:pPr>
            <a:r>
              <a:rPr lang="cs-CZ" sz="30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     to be ____ new penfriend. I</a:t>
            </a:r>
            <a:r>
              <a:rPr lang="cs-CZ" sz="3000" smtClean="0">
                <a:latin typeface="Times New Roman"/>
                <a:cs typeface="Times New Roman"/>
              </a:rPr>
              <a:t>’ve ___ two      </a:t>
            </a:r>
          </a:p>
          <a:p>
            <a:pPr>
              <a:buNone/>
            </a:pPr>
            <a:r>
              <a:rPr lang="cs-CZ" sz="3000" smtClean="0">
                <a:latin typeface="Times New Roman"/>
                <a:cs typeface="Times New Roman"/>
              </a:rPr>
              <a:t>           sisters. They ___ six and ten years old.</a:t>
            </a:r>
          </a:p>
          <a:p>
            <a:pPr>
              <a:buNone/>
            </a:pPr>
            <a:r>
              <a:rPr lang="cs-CZ" sz="3000">
                <a:latin typeface="Times New Roman"/>
                <a:cs typeface="Times New Roman"/>
              </a:rPr>
              <a:t> </a:t>
            </a:r>
            <a:r>
              <a:rPr lang="cs-CZ" sz="3000" smtClean="0">
                <a:latin typeface="Times New Roman"/>
                <a:cs typeface="Times New Roman"/>
              </a:rPr>
              <a:t>          One likes reading and one _____ sing-</a:t>
            </a:r>
          </a:p>
          <a:p>
            <a:pPr>
              <a:buNone/>
            </a:pPr>
            <a:r>
              <a:rPr lang="cs-CZ" sz="3000" smtClean="0">
                <a:latin typeface="Times New Roman"/>
                <a:cs typeface="Times New Roman"/>
              </a:rPr>
              <a:t>           ing. _ like writing letters. And I like   </a:t>
            </a:r>
          </a:p>
          <a:p>
            <a:pPr>
              <a:buNone/>
            </a:pPr>
            <a:r>
              <a:rPr lang="cs-CZ" sz="3000">
                <a:latin typeface="Times New Roman"/>
                <a:cs typeface="Times New Roman"/>
              </a:rPr>
              <a:t> </a:t>
            </a:r>
            <a:r>
              <a:rPr lang="cs-CZ" sz="3000" smtClean="0">
                <a:latin typeface="Times New Roman"/>
                <a:cs typeface="Times New Roman"/>
              </a:rPr>
              <a:t>          listening to pop _____ too. __ you like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     pop music?  Please, write __ soon.   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Love ____ Jane 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Answer the questions.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WINDOWS\Temp\Dočasné soubory Internetu\Content.IE5\S36J5R34\MC9002343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4357694"/>
            <a:ext cx="1886139" cy="2203010"/>
          </a:xfrm>
          <a:prstGeom prst="rect">
            <a:avLst/>
          </a:prstGeom>
          <a:noFill/>
        </p:spPr>
      </p:pic>
      <p:pic>
        <p:nvPicPr>
          <p:cNvPr id="5" name="Picture 2" descr="C:\WINDOWS\Temp\Dočasné soubory Internetu\Content.IE5\WC2LQULM\MC90028656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00042"/>
            <a:ext cx="1802282" cy="151241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4282" y="1142984"/>
            <a:ext cx="864399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dirty="0" err="1" smtClean="0">
                <a:latin typeface="Times New Roman"/>
                <a:cs typeface="Times New Roman"/>
              </a:rPr>
              <a:t>’s</a:t>
            </a:r>
            <a:r>
              <a:rPr lang="cs-CZ" sz="3200" dirty="0" smtClean="0">
                <a:latin typeface="Times New Roman"/>
                <a:cs typeface="Times New Roman"/>
              </a:rPr>
              <a:t> </a:t>
            </a:r>
            <a:r>
              <a:rPr lang="cs-CZ" sz="3200" dirty="0" err="1" smtClean="0">
                <a:latin typeface="Times New Roman"/>
                <a:cs typeface="Times New Roman"/>
              </a:rPr>
              <a:t>the</a:t>
            </a:r>
            <a:r>
              <a:rPr lang="cs-CZ" sz="3200" dirty="0" smtClean="0">
                <a:latin typeface="Times New Roman"/>
                <a:cs typeface="Times New Roman"/>
              </a:rPr>
              <a:t> </a:t>
            </a:r>
            <a:r>
              <a:rPr lang="cs-CZ" sz="3200" dirty="0" err="1" smtClean="0">
                <a:latin typeface="Times New Roman"/>
                <a:cs typeface="Times New Roman"/>
              </a:rPr>
              <a:t>name</a:t>
            </a:r>
            <a:r>
              <a:rPr lang="cs-CZ" sz="3200" dirty="0" smtClean="0">
                <a:latin typeface="Times New Roman"/>
                <a:cs typeface="Times New Roman"/>
              </a:rPr>
              <a:t> </a:t>
            </a:r>
            <a:r>
              <a:rPr lang="cs-CZ" sz="3200" dirty="0" err="1" smtClean="0">
                <a:latin typeface="Times New Roman"/>
                <a:cs typeface="Times New Roman"/>
              </a:rPr>
              <a:t>of</a:t>
            </a:r>
            <a:r>
              <a:rPr lang="cs-CZ" sz="3200" dirty="0" smtClean="0">
                <a:latin typeface="Times New Roman"/>
                <a:cs typeface="Times New Roman"/>
              </a:rPr>
              <a:t> Tom’s </a:t>
            </a:r>
            <a:r>
              <a:rPr lang="cs-CZ" sz="3200" dirty="0" err="1" smtClean="0">
                <a:latin typeface="Times New Roman"/>
                <a:cs typeface="Times New Roman"/>
              </a:rPr>
              <a:t>pen</a:t>
            </a:r>
            <a:r>
              <a:rPr lang="cs-CZ" sz="3200" dirty="0" smtClean="0">
                <a:latin typeface="Times New Roman"/>
                <a:cs typeface="Times New Roman"/>
              </a:rPr>
              <a:t>-</a:t>
            </a:r>
            <a:r>
              <a:rPr lang="cs-CZ" sz="3200" dirty="0" err="1" smtClean="0">
                <a:latin typeface="Times New Roman"/>
                <a:cs typeface="Times New Roman"/>
              </a:rPr>
              <a:t>friend</a:t>
            </a:r>
            <a:r>
              <a:rPr lang="cs-CZ" sz="3200" dirty="0" smtClean="0">
                <a:latin typeface="Times New Roman"/>
                <a:cs typeface="Times New Roman"/>
              </a:rPr>
              <a:t>?</a:t>
            </a:r>
          </a:p>
          <a:p>
            <a:r>
              <a:rPr lang="cs-CZ" sz="3200" dirty="0" err="1" smtClean="0">
                <a:latin typeface="Times New Roman"/>
                <a:cs typeface="Times New Roman"/>
              </a:rPr>
              <a:t>How</a:t>
            </a:r>
            <a:r>
              <a:rPr lang="cs-CZ" sz="3200" dirty="0" smtClean="0">
                <a:latin typeface="Times New Roman"/>
                <a:cs typeface="Times New Roman"/>
              </a:rPr>
              <a:t> many </a:t>
            </a:r>
            <a:r>
              <a:rPr lang="cs-CZ" sz="3200" dirty="0" err="1" smtClean="0">
                <a:latin typeface="Times New Roman"/>
                <a:cs typeface="Times New Roman"/>
              </a:rPr>
              <a:t>sisters</a:t>
            </a:r>
            <a:r>
              <a:rPr lang="cs-CZ" sz="3200" dirty="0" smtClean="0">
                <a:latin typeface="Times New Roman"/>
                <a:cs typeface="Times New Roman"/>
              </a:rPr>
              <a:t> has Jane </a:t>
            </a:r>
            <a:r>
              <a:rPr lang="cs-CZ" sz="3200" dirty="0" err="1" smtClean="0">
                <a:latin typeface="Times New Roman"/>
                <a:cs typeface="Times New Roman"/>
              </a:rPr>
              <a:t>got</a:t>
            </a:r>
            <a:r>
              <a:rPr lang="cs-CZ" sz="3200" dirty="0" smtClean="0">
                <a:latin typeface="Times New Roman"/>
                <a:cs typeface="Times New Roman"/>
              </a:rPr>
              <a:t>?</a:t>
            </a:r>
          </a:p>
          <a:p>
            <a:r>
              <a:rPr lang="cs-CZ" sz="3200" dirty="0" err="1" smtClean="0">
                <a:latin typeface="Times New Roman"/>
                <a:cs typeface="Times New Roman"/>
              </a:rPr>
              <a:t>What</a:t>
            </a:r>
            <a:r>
              <a:rPr lang="cs-CZ" sz="3200" dirty="0" smtClean="0">
                <a:latin typeface="Times New Roman"/>
                <a:cs typeface="Times New Roman"/>
              </a:rPr>
              <a:t> do Jane’s </a:t>
            </a:r>
            <a:r>
              <a:rPr lang="cs-CZ" sz="3200" dirty="0" err="1" smtClean="0">
                <a:latin typeface="Times New Roman"/>
                <a:cs typeface="Times New Roman"/>
              </a:rPr>
              <a:t>sisters</a:t>
            </a:r>
            <a:r>
              <a:rPr lang="cs-CZ" sz="3200" dirty="0" smtClean="0">
                <a:latin typeface="Times New Roman"/>
                <a:cs typeface="Times New Roman"/>
              </a:rPr>
              <a:t> do in </a:t>
            </a:r>
            <a:r>
              <a:rPr lang="cs-CZ" sz="3200" dirty="0" err="1" smtClean="0">
                <a:latin typeface="Times New Roman"/>
                <a:cs typeface="Times New Roman"/>
              </a:rPr>
              <a:t>their</a:t>
            </a:r>
            <a:r>
              <a:rPr lang="cs-CZ" sz="3200" dirty="0" smtClean="0">
                <a:latin typeface="Times New Roman"/>
                <a:cs typeface="Times New Roman"/>
              </a:rPr>
              <a:t> free </a:t>
            </a:r>
            <a:r>
              <a:rPr lang="cs-CZ" sz="3200" dirty="0" err="1" smtClean="0">
                <a:latin typeface="Times New Roman"/>
                <a:cs typeface="Times New Roman"/>
              </a:rPr>
              <a:t>time</a:t>
            </a:r>
            <a:r>
              <a:rPr lang="cs-CZ" sz="3200" dirty="0" smtClean="0">
                <a:latin typeface="Times New Roman"/>
                <a:cs typeface="Times New Roman"/>
              </a:rPr>
              <a:t>?</a:t>
            </a:r>
          </a:p>
          <a:p>
            <a:r>
              <a:rPr lang="cs-CZ" sz="3200" dirty="0" err="1" smtClean="0">
                <a:latin typeface="Times New Roman"/>
                <a:cs typeface="Times New Roman"/>
              </a:rPr>
              <a:t>Does</a:t>
            </a:r>
            <a:r>
              <a:rPr lang="cs-CZ" sz="3200" smtClean="0">
                <a:latin typeface="Times New Roman"/>
                <a:cs typeface="Times New Roman"/>
              </a:rPr>
              <a:t> Jane </a:t>
            </a:r>
            <a:r>
              <a:rPr lang="cs-CZ" sz="3200" dirty="0" err="1" smtClean="0">
                <a:latin typeface="Times New Roman"/>
                <a:cs typeface="Times New Roman"/>
              </a:rPr>
              <a:t>like</a:t>
            </a:r>
            <a:r>
              <a:rPr lang="cs-CZ" sz="3200" dirty="0" smtClean="0">
                <a:latin typeface="Times New Roman"/>
                <a:cs typeface="Times New Roman"/>
              </a:rPr>
              <a:t> music?</a:t>
            </a:r>
          </a:p>
          <a:p>
            <a:r>
              <a:rPr lang="cs-CZ" sz="3200" dirty="0" err="1" smtClean="0">
                <a:latin typeface="Times New Roman"/>
                <a:cs typeface="Times New Roman"/>
              </a:rPr>
              <a:t>Where</a:t>
            </a:r>
            <a:r>
              <a:rPr lang="cs-CZ" sz="3200" dirty="0" smtClean="0">
                <a:latin typeface="Times New Roman"/>
                <a:cs typeface="Times New Roman"/>
              </a:rPr>
              <a:t> </a:t>
            </a:r>
            <a:r>
              <a:rPr lang="cs-CZ" sz="3200" dirty="0" err="1" smtClean="0">
                <a:latin typeface="Times New Roman"/>
                <a:cs typeface="Times New Roman"/>
              </a:rPr>
              <a:t>does</a:t>
            </a:r>
            <a:r>
              <a:rPr lang="cs-CZ" sz="3200" dirty="0" smtClean="0">
                <a:latin typeface="Times New Roman"/>
                <a:cs typeface="Times New Roman"/>
              </a:rPr>
              <a:t> Tom live?</a:t>
            </a:r>
          </a:p>
          <a:p>
            <a:endParaRPr lang="cs-CZ" sz="3200" dirty="0">
              <a:latin typeface="Times New Roman"/>
              <a:cs typeface="Times New Roman"/>
            </a:endParaRPr>
          </a:p>
          <a:p>
            <a:r>
              <a:rPr lang="cs-CZ" sz="3200" dirty="0" smtClean="0">
                <a:latin typeface="Times New Roman"/>
                <a:cs typeface="Times New Roman"/>
              </a:rPr>
              <a:t>			___________________________</a:t>
            </a:r>
          </a:p>
          <a:p>
            <a:r>
              <a:rPr lang="cs-CZ" sz="3200" dirty="0">
                <a:latin typeface="Times New Roman"/>
                <a:cs typeface="Times New Roman"/>
              </a:rPr>
              <a:t>	</a:t>
            </a:r>
            <a:r>
              <a:rPr lang="cs-CZ" sz="3200" dirty="0" smtClean="0">
                <a:latin typeface="Times New Roman"/>
                <a:cs typeface="Times New Roman"/>
              </a:rPr>
              <a:t>		___________________________</a:t>
            </a:r>
          </a:p>
          <a:p>
            <a:r>
              <a:rPr lang="cs-CZ" sz="3200" dirty="0">
                <a:latin typeface="Times New Roman"/>
                <a:cs typeface="Times New Roman"/>
              </a:rPr>
              <a:t>	</a:t>
            </a:r>
            <a:r>
              <a:rPr lang="cs-CZ" sz="3200" dirty="0" smtClean="0">
                <a:latin typeface="Times New Roman"/>
                <a:cs typeface="Times New Roman"/>
              </a:rPr>
              <a:t>		___________________________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___________________________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___________________________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 addresses.</a:t>
            </a:r>
            <a:endParaRPr lang="cs-CZ" sz="2800" b="1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WINDOWS\Temp\Dočasné soubory Internetu\Content.IE5\Z4FOJGAX\MC900056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857232"/>
            <a:ext cx="3214678" cy="2666197"/>
          </a:xfrm>
          <a:prstGeom prst="rect">
            <a:avLst/>
          </a:prstGeom>
          <a:noFill/>
        </p:spPr>
      </p:pic>
      <p:pic>
        <p:nvPicPr>
          <p:cNvPr id="9" name="Picture 5" descr="C:\WINDOWS\Temp\Dočasné soubory Internetu\Content.IE5\Z4FOJGAX\MC900056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3071802" cy="2666197"/>
          </a:xfrm>
          <a:prstGeom prst="rect">
            <a:avLst/>
          </a:prstGeom>
          <a:noFill/>
        </p:spPr>
      </p:pic>
      <p:pic>
        <p:nvPicPr>
          <p:cNvPr id="11" name="Picture 5" descr="C:\WINDOWS\Temp\Dočasné soubory Internetu\Content.IE5\Z4FOJGAX\MC900056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1357298"/>
            <a:ext cx="3429024" cy="266619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28596" y="1142984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__________</a:t>
            </a:r>
            <a:r>
              <a:rPr lang="cs-CZ" sz="3200" u="sng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__________</a:t>
            </a:r>
            <a:endParaRPr lang="cs-CZ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57554" y="1714488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___________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____________</a:t>
            </a:r>
            <a:endParaRPr lang="cs-CZ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57950" y="1214422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___________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___________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4643446"/>
            <a:ext cx="85725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Caroline lives at number 25, Long Street.</a:t>
            </a:r>
          </a:p>
          <a:p>
            <a:r>
              <a:rPr lang="cs-CZ" sz="32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John lives at number 16, East Road.</a:t>
            </a:r>
          </a:p>
          <a:p>
            <a:r>
              <a:rPr lang="cs-CZ" sz="32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Judy lives at number 7, School Street.</a:t>
            </a:r>
          </a:p>
          <a:p>
            <a:r>
              <a:rPr lang="cs-CZ" sz="32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And where do you live?</a:t>
            </a:r>
            <a:endParaRPr lang="cs-CZ" sz="320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[cit. 2012-5-7]. Všechny obrázky pocházejí z klipartu Microsoft Office PowerPoint 2007. Licence ve vlastnictví ZŠ a MŠ Rokytnice – </a:t>
            </a:r>
            <a:r>
              <a:rPr lang="cs-CZ" sz="1400" dirty="0" err="1" smtClean="0"/>
              <a:t>product</a:t>
            </a:r>
            <a:r>
              <a:rPr lang="cs-CZ" sz="1400" dirty="0" smtClean="0"/>
              <a:t> ID – 89396-707-0117471-65535</a:t>
            </a:r>
            <a:br>
              <a:rPr lang="cs-CZ" sz="1400" dirty="0" smtClean="0"/>
            </a:br>
            <a:r>
              <a:rPr lang="cs-CZ" sz="1400" dirty="0" smtClean="0"/>
              <a:t>Ornament, dopis, dopisní papír, adresa.</a:t>
            </a:r>
            <a:br>
              <a:rPr lang="cs-CZ" sz="1400" dirty="0" smtClean="0"/>
            </a:b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299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A LETTER</vt:lpstr>
      <vt:lpstr>Read and translate the letter.</vt:lpstr>
      <vt:lpstr>Find mistakes.</vt:lpstr>
      <vt:lpstr>Complete the letter.</vt:lpstr>
      <vt:lpstr>Answer the questions.</vt:lpstr>
      <vt:lpstr>Write addresses.</vt:lpstr>
      <vt:lpstr>[cit. 2012-5-7]. Všechny obrázky pocházejí z klipartu Microsoft Office PowerPoint 2007. Licence ve vlastnictví ZŠ a MŠ Rokytnice – product ID – 89396-707-0117471-65535 Ornament, dopis, dopisní papír, adresa.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LETTER</dc:title>
  <dc:creator>Lenka Galasová</dc:creator>
  <cp:lastModifiedBy>uzivatel</cp:lastModifiedBy>
  <cp:revision>19</cp:revision>
  <dcterms:created xsi:type="dcterms:W3CDTF">2012-05-06T17:45:20Z</dcterms:created>
  <dcterms:modified xsi:type="dcterms:W3CDTF">2012-05-09T08:13:31Z</dcterms:modified>
</cp:coreProperties>
</file>