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62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F6F7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6E44B-1352-43F4-9B07-A303E58E151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1F1E7-68A5-4FC6-BA24-DB66C3D0D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1F6F7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4536504"/>
          </a:xfrm>
        </p:spPr>
        <p:txBody>
          <a:bodyPr>
            <a:noAutofit/>
          </a:bodyPr>
          <a:lstStyle/>
          <a:p>
            <a:r>
              <a:rPr lang="cs-CZ" sz="96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BEST WISHES</a:t>
            </a:r>
            <a:endParaRPr lang="cs-CZ" sz="96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uzivatel\AppData\Local\Microsoft\Windows\Temporary Internet Files\Content.IE5\SP4Y8LFJ\MC9003619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149080"/>
            <a:ext cx="1872208" cy="25232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1F6F7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4202" y="3990886"/>
          <a:ext cx="8238146" cy="2392822"/>
        </p:xfrm>
        <a:graphic>
          <a:graphicData uri="http://schemas.openxmlformats.org/drawingml/2006/table">
            <a:tbl>
              <a:tblPr/>
              <a:tblGrid>
                <a:gridCol w="8238146"/>
              </a:tblGrid>
              <a:tr h="23928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12748" y="1085316"/>
          <a:ext cx="8238145" cy="2444097"/>
        </p:xfrm>
        <a:graphic>
          <a:graphicData uri="http://schemas.openxmlformats.org/drawingml/2006/table">
            <a:tbl>
              <a:tblPr/>
              <a:tblGrid>
                <a:gridCol w="8238145"/>
              </a:tblGrid>
              <a:tr h="244409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e-mail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addresses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229600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&lt;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@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yahoo.com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To:      	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&lt;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@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yahoo.com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 	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Tuesday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15th May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Subject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	Party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&lt;______________&gt;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To:      	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Amy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&lt;________________&gt;</a:t>
            </a:r>
          </a:p>
          <a:p>
            <a:pPr>
              <a:buNone/>
            </a:pP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Date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:  	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Wednesday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16th May</a:t>
            </a:r>
          </a:p>
          <a:p>
            <a:pPr>
              <a:buNone/>
            </a:pP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Subject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: 	RE: Party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1F6F7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and translate an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e-mail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Amy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42984"/>
            <a:ext cx="8964488" cy="571501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I`m fine.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Thank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e-mail.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`ve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birthday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party.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25th of May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`t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Grandma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`s house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weekend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happy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birthday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Please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party!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Love,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uzivatel\AppData\Local\Microsoft\Windows\Temporary Internet Files\Content.IE5\TIPYMF62\MC900412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3573016"/>
            <a:ext cx="1403648" cy="3284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1F6F7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Write the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e-mail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Amy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42984"/>
            <a:ext cx="8964488" cy="571501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Hi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______,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I`m _____.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Thank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_______.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`ve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_________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_____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party.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25th __ May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`t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on ________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Grandma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`s ______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every ________.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______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birthday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_______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Please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______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party!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Love,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____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uzivatel\AppData\Local\Microsoft\Windows\Temporary Internet Files\Content.IE5\TIPYMF62\MC900412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3573016"/>
            <a:ext cx="1403648" cy="3284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Best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wishes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ecard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2" name="Picture 10" descr="C:\Users\uzivatel\AppData\Local\Microsoft\Windows\Temporary Internet Files\Content.IE5\VHRT6IOP\MC900022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764704"/>
            <a:ext cx="4420882" cy="540060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857752" y="1714488"/>
          <a:ext cx="4165600" cy="420624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4165600"/>
              </a:tblGrid>
              <a:tr h="17956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David" pitchFamily="34" charset="-79"/>
                          <a:cs typeface="David" pitchFamily="34" charset="-79"/>
                        </a:rPr>
                        <a:t>HAPPY BIRTHDAY!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smtClean="0">
                          <a:solidFill>
                            <a:srgbClr val="FF0000"/>
                          </a:solidFill>
                          <a:latin typeface="David" pitchFamily="34" charset="-79"/>
                          <a:cs typeface="David" pitchFamily="34" charset="-79"/>
                        </a:rPr>
                        <a:t>____________________________________________________________</a:t>
                      </a:r>
                      <a:endParaRPr lang="cs-CZ" sz="3600" b="1" dirty="0" smtClean="0">
                        <a:solidFill>
                          <a:srgbClr val="FF0000"/>
                        </a:solidFill>
                        <a:latin typeface="David" pitchFamily="34" charset="-79"/>
                        <a:cs typeface="David" pitchFamily="34" charset="-79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1F6F7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postcard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40" name="Picture 16" descr="C:\Users\uzivatel\AppData\Local\Microsoft\Windows\Temporary Internet Files\Content.IE5\0RKDVZS0\MC9004386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8280920" cy="48036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[cit. 2012-5-22]. Všechny obrázky pocházejí z klipartu Microsoft Office PowerPoint 2007. Licence ve vlastnictví ZŠ a MŠ Rokytnice – </a:t>
            </a:r>
            <a:r>
              <a:rPr lang="cs-CZ" sz="1400" dirty="0" err="1" smtClean="0"/>
              <a:t>product</a:t>
            </a:r>
            <a:r>
              <a:rPr lang="cs-CZ" sz="1400" dirty="0" smtClean="0"/>
              <a:t> ID – 89396-707-0117471-65535</a:t>
            </a:r>
            <a:r>
              <a:rPr lang="cs-CZ" sz="1400" smtClean="0"/>
              <a:t/>
            </a:r>
            <a:br>
              <a:rPr lang="cs-CZ" sz="1400" smtClean="0"/>
            </a:br>
            <a:r>
              <a:rPr lang="cs-CZ" sz="1400" smtClean="0"/>
              <a:t>dort, pohlednice</a:t>
            </a:r>
            <a:r>
              <a:rPr lang="cs-CZ" sz="1400" dirty="0" smtClean="0"/>
              <a:t>, blahopřání</a:t>
            </a:r>
            <a:br>
              <a:rPr lang="cs-CZ" sz="1400" dirty="0" smtClean="0"/>
            </a:b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215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BEST WISHES</vt:lpstr>
      <vt:lpstr>Read, translate and write e-mail addresses.</vt:lpstr>
      <vt:lpstr>Read and translate an e-mail from Amy.</vt:lpstr>
      <vt:lpstr>Write the e-mail from Amy.</vt:lpstr>
      <vt:lpstr>Best wishes ecard.</vt:lpstr>
      <vt:lpstr>Write a postcard.</vt:lpstr>
      <vt:lpstr>[cit. 2012-5-22]. Všechny obrázky pocházejí z klipartu Microsoft Office PowerPoint 2007. Licence ve vlastnictví ZŠ a MŠ Rokytnice – product ID – 89396-707-0117471-65535 dort, pohlednice, blahopřání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E-MAIL</dc:title>
  <dc:creator>Lenka Galasová</dc:creator>
  <cp:lastModifiedBy>Lenka Galasová</cp:lastModifiedBy>
  <cp:revision>32</cp:revision>
  <dcterms:created xsi:type="dcterms:W3CDTF">2012-05-08T19:25:56Z</dcterms:created>
  <dcterms:modified xsi:type="dcterms:W3CDTF">2012-05-23T19:31:12Z</dcterms:modified>
</cp:coreProperties>
</file>