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7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DEE0"/>
  </p:clrMru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DEE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BDDF-D4FA-4DCF-8DB9-818D422E73BC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4D9C5-7503-4E5A-AA86-66338B71F1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4213" y="2420938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sz="60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ZAOKROUHLOVÁNÍ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25" y="500063"/>
          <a:ext cx="7286676" cy="578766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43338"/>
                <a:gridCol w="3643338"/>
              </a:tblGrid>
              <a:tr h="606063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ZAOKROUHLI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 ČÍSLA V TABULCE NA 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DESÍTKY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b="1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895 027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354 461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16 725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82</a:t>
                      </a:r>
                      <a:r>
                        <a:rPr lang="cs-CZ" sz="2800" b="1" baseline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389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 </a:t>
                      </a:r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748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70 </a:t>
                      </a:r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662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3 123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581 949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321 208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0B050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NAPIŠ ČÍSLA, KTERÁ SE PO ZAOKROUHLENÍ ROVNAJÍ DANÉMU ČÍSLU.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1500174"/>
            <a:ext cx="90011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Vzor:</a:t>
            </a:r>
          </a:p>
          <a:p>
            <a:r>
              <a:rPr lang="cs-CZ" sz="28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75   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102  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66   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139  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            	- zaokrouhli na 100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200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300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400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500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600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700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800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_____, _____, _____, _____,             	- zaokrouhli na 900</a:t>
            </a:r>
          </a:p>
          <a:p>
            <a:endParaRPr lang="cs-CZ" sz="28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ZAOKROUHLI ČÍSLA </a:t>
            </a: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TISÍCE </a:t>
            </a: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 SPOJ JE </a:t>
            </a:r>
            <a:b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 VÝSLEDKEM.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289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21 754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999 999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59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320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    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162                             123 009</a:t>
            </a:r>
            <a:endParaRPr lang="cs-CZ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813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619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190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507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76 687</a:t>
            </a:r>
            <a:endParaRPr lang="cs-CZ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428596" y="5286388"/>
            <a:ext cx="8058616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123 000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814 000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1 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000 000</a:t>
            </a:r>
          </a:p>
          <a:p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22 000                         77 000</a:t>
            </a:r>
            <a:endParaRPr lang="cs-CZ" sz="280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191 000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59 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000		</a:t>
            </a:r>
            <a:r>
              <a:rPr lang="cs-CZ" sz="2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  0</a:t>
            </a:r>
            <a:endParaRPr lang="cs-CZ" sz="280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KTERÁ ČÍSLA DO ŘADY NEPATŘÍ? NEDAJÍ SE SPRÁVNĚ ZAOKROUHLIT NA DANÁ ČÍSLA.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1428736"/>
            <a:ext cx="90011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Vzor:</a:t>
            </a:r>
          </a:p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10 351,   </a:t>
            </a:r>
            <a:r>
              <a:rPr lang="cs-CZ" sz="2800" strike="sngStrike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3 102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  7 696, </a:t>
            </a:r>
            <a:r>
              <a:rPr lang="cs-CZ" sz="2800" strike="sngStrike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10 989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          - zaokrouhli na 10 000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18 092, 33 950, 25 037,  21 953          	- zaokrouhli na 20 000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36 257, 29 841, 34 210,  35 827 	- zaokrouhli na 30 000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39 500, 43 962, 46 322,  28 989 	- zaokrouhli na 40 000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48 329, 44 816, 52 138,  62 961 	- zaokrouhli na 50 000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67 895, 58 723, 55 981,  66 392 	- zaokrouhli na 60 000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68 912, 76 954, 73 030,  64 990 	- zaokrouhli na 70 000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88 431, 83 639, 75 993,  91 425 	- zaokrouhli na 80 000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94 578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, 81 400, 87 854,  99 851 	- zaokrouhli na 90 000</a:t>
            </a:r>
          </a:p>
          <a:p>
            <a:endParaRPr lang="cs-CZ" sz="28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25" y="500063"/>
          <a:ext cx="7286676" cy="5787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38"/>
                <a:gridCol w="3643338"/>
              </a:tblGrid>
              <a:tr h="606063">
                <a:tc gridSpan="2">
                  <a:txBody>
                    <a:bodyPr/>
                    <a:lstStyle/>
                    <a:p>
                      <a:pPr algn="ctr"/>
                      <a:r>
                        <a:rPr lang="cs-CZ" sz="2200" baseline="0" smtClean="0">
                          <a:latin typeface="Times New Roman" pitchFamily="18" charset="0"/>
                          <a:cs typeface="Times New Roman" pitchFamily="18" charset="0"/>
                        </a:rPr>
                        <a:t>NA CO BYLA ČÍSLA V TABULCE ZAOKROUHLENA?</a:t>
                      </a:r>
                      <a:endParaRPr lang="cs-CZ" sz="220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18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29 108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 </a:t>
                      </a:r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454 963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500 </a:t>
                      </a:r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875661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875 660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1 886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1 900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793 560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800 000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60 629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60 600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798</a:t>
                      </a:r>
                      <a:r>
                        <a:rPr lang="cs-CZ" sz="2800" b="1" baseline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024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790</a:t>
                      </a:r>
                      <a:r>
                        <a:rPr lang="cs-CZ" sz="2800" b="1" baseline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000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393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  <a:tr h="463187"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r>
                        <a:rPr lang="cs-CZ" sz="2800" b="1" baseline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305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26 000</a:t>
                      </a:r>
                      <a:endParaRPr lang="cs-CZ" sz="2800" b="1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03D4A8"/>
                        </a:gs>
                        <a:gs pos="25000">
                          <a:srgbClr val="21D6E0"/>
                        </a:gs>
                        <a:gs pos="75000">
                          <a:srgbClr val="0087E6"/>
                        </a:gs>
                        <a:gs pos="100000">
                          <a:srgbClr val="005CBF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148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ZAOKROUHLOVÁNÍ</vt:lpstr>
      <vt:lpstr>Snímek 2</vt:lpstr>
      <vt:lpstr>NAPIŠ ČÍSLA, KTERÁ SE PO ZAOKROUHLENÍ ROVNAJÍ DANÉMU ČÍSLU.</vt:lpstr>
      <vt:lpstr>ZAOKROUHLI ČÍSLA NA TISÍCE A SPOJ JE  S VÝSLEDKEM.</vt:lpstr>
      <vt:lpstr>KTERÁ ČÍSLA DO ŘADY NEPATŘÍ? NEDAJÍ SE SPRÁVNĚ ZAOKROUHLIT NA DANÁ ČÍSLA.</vt:lpstr>
      <vt:lpstr>Snímek 6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Galasová</dc:creator>
  <cp:lastModifiedBy>Lenka Galasová</cp:lastModifiedBy>
  <cp:revision>15</cp:revision>
  <dcterms:created xsi:type="dcterms:W3CDTF">2012-05-31T18:43:23Z</dcterms:created>
  <dcterms:modified xsi:type="dcterms:W3CDTF">2012-05-31T20:11:47Z</dcterms:modified>
</cp:coreProperties>
</file>