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9CD32F-D367-418A-A2EE-1F692DF5BF4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27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1470025"/>
          </a:xfrm>
        </p:spPr>
        <p:txBody>
          <a:bodyPr/>
          <a:lstStyle/>
          <a:p>
            <a:r>
              <a:rPr lang="cs-CZ" dirty="0" smtClean="0"/>
              <a:t>Vzory podstatných jmen rodu středního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88832" cy="396044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Název školy:  Základní škola Karla Klíče Hostinné</a:t>
            </a:r>
          </a:p>
          <a:p>
            <a:pPr algn="l"/>
            <a:r>
              <a:rPr lang="cs-CZ" sz="2000" dirty="0" smtClean="0"/>
              <a:t>Autor:  Mgr. Iva Zákoucká</a:t>
            </a:r>
          </a:p>
          <a:p>
            <a:pPr algn="l"/>
            <a:r>
              <a:rPr lang="cs-CZ" sz="2000" dirty="0" smtClean="0"/>
              <a:t>Název</a:t>
            </a:r>
            <a:r>
              <a:rPr lang="cs-CZ" sz="2000" smtClean="0"/>
              <a:t>:  VY_32_INOVACE_08_C_01_Podstatná jména rodu středního</a:t>
            </a:r>
            <a:endParaRPr lang="cs-CZ" sz="2000" dirty="0" smtClean="0"/>
          </a:p>
          <a:p>
            <a:pPr algn="l"/>
            <a:r>
              <a:rPr lang="cs-CZ" sz="2000" dirty="0" smtClean="0"/>
              <a:t>Téma</a:t>
            </a:r>
            <a:r>
              <a:rPr lang="cs-CZ" sz="2000" smtClean="0"/>
              <a:t>:  Vzory podstatných jmen rodu středního</a:t>
            </a:r>
            <a:endParaRPr lang="cs-CZ" sz="2000" dirty="0" smtClean="0"/>
          </a:p>
          <a:p>
            <a:pPr algn="l"/>
            <a:r>
              <a:rPr lang="cs-CZ" sz="2000" dirty="0" smtClean="0"/>
              <a:t>Číslo </a:t>
            </a:r>
            <a:r>
              <a:rPr lang="cs-CZ" sz="2000" smtClean="0"/>
              <a:t>projektu</a:t>
            </a:r>
            <a:r>
              <a:rPr lang="cs-CZ" sz="2000"/>
              <a:t>: CZ.1.07/1.4.00/21.2131</a:t>
            </a:r>
          </a:p>
          <a:p>
            <a:pPr algn="l"/>
            <a:endParaRPr lang="cs-CZ" sz="2000" dirty="0" smtClean="0"/>
          </a:p>
          <a:p>
            <a:pPr algn="l"/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0965827"/>
              </p:ext>
            </p:extLst>
          </p:nvPr>
        </p:nvGraphicFramePr>
        <p:xfrm>
          <a:off x="1154894" y="980728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15.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1. 2012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17.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1. 2012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Vzory podstatných jmen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město, moře, kuře, stavení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190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404664"/>
            <a:ext cx="8229600" cy="1728192"/>
          </a:xfrm>
          <a:gradFill>
            <a:gsLst>
              <a:gs pos="0">
                <a:schemeClr val="tx2">
                  <a:lumMod val="20000"/>
                  <a:lumOff val="80000"/>
                </a:schemeClr>
              </a:gs>
              <a:gs pos="100000">
                <a:schemeClr val="dk2">
                  <a:tint val="45000"/>
                  <a:shade val="99000"/>
                  <a:satMod val="350000"/>
                </a:schemeClr>
              </a:gs>
              <a:gs pos="100000">
                <a:schemeClr val="dk2">
                  <a:shade val="20000"/>
                  <a:satMod val="255000"/>
                </a:schemeClr>
              </a:gs>
            </a:gsLst>
          </a:gra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dirty="0" smtClean="0"/>
              <a:t>Podstatná jména rodu středního zakončená v čísle jednotném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363272" cy="3705275"/>
          </a:xfrm>
          <a:solidFill>
            <a:srgbClr val="FFFF00"/>
          </a:solidFill>
          <a:ln>
            <a:solidFill>
              <a:schemeClr val="tx1"/>
            </a:solidFill>
            <a:prstDash val="solid"/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pád	-o		-e/-ě			-í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 pád		-e/-ě		-</a:t>
            </a:r>
            <a:r>
              <a:rPr lang="cs-CZ" dirty="0" err="1" smtClean="0"/>
              <a:t>ete</a:t>
            </a:r>
            <a:r>
              <a:rPr lang="cs-CZ" dirty="0" smtClean="0"/>
              <a:t>/-</a:t>
            </a:r>
            <a:r>
              <a:rPr lang="cs-CZ" dirty="0" err="1" smtClean="0"/>
              <a:t>ěte</a:t>
            </a: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 smtClean="0"/>
              <a:t>Vzor:	   město	moře		kuře		stavení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707904" y="292494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644008" y="2924944"/>
            <a:ext cx="100811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Šipka dolů 8"/>
          <p:cNvSpPr/>
          <p:nvPr/>
        </p:nvSpPr>
        <p:spPr>
          <a:xfrm>
            <a:off x="7164288" y="3068960"/>
            <a:ext cx="180000" cy="15841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3671900" y="4149080"/>
            <a:ext cx="144000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5508104" y="4149080"/>
            <a:ext cx="144000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2555776" y="3085413"/>
            <a:ext cx="180000" cy="15841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vrat 3">
            <a:hlinkClick r:id="" action="ppaction://hlinkshowjump?jump=lastslideviewed" highlightClick="1"/>
          </p:cNvPr>
          <p:cNvSpPr/>
          <p:nvPr/>
        </p:nvSpPr>
        <p:spPr>
          <a:xfrm>
            <a:off x="8172400" y="5445224"/>
            <a:ext cx="594056" cy="61206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409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9" grpId="0" animBg="1"/>
      <p:bldP spid="12" grpId="0" animBg="1"/>
      <p:bldP spid="13" grpId="0" animBg="1"/>
      <p:bldP spid="14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Přiřazuj.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172819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údolí</a:t>
            </a:r>
          </a:p>
          <a:p>
            <a:r>
              <a:rPr lang="cs-CZ" dirty="0" smtClean="0"/>
              <a:t>pole</a:t>
            </a:r>
          </a:p>
          <a:p>
            <a:r>
              <a:rPr lang="cs-CZ" dirty="0"/>
              <a:t>l</a:t>
            </a:r>
            <a:r>
              <a:rPr lang="cs-CZ" dirty="0" smtClean="0"/>
              <a:t>etiště </a:t>
            </a:r>
          </a:p>
          <a:p>
            <a:r>
              <a:rPr lang="cs-CZ" dirty="0"/>
              <a:t>v</a:t>
            </a:r>
            <a:r>
              <a:rPr lang="cs-CZ" dirty="0" smtClean="0"/>
              <a:t>ejce</a:t>
            </a:r>
          </a:p>
          <a:p>
            <a:r>
              <a:rPr lang="cs-CZ" dirty="0"/>
              <a:t>d</a:t>
            </a:r>
            <a:r>
              <a:rPr lang="cs-CZ" dirty="0" smtClean="0"/>
              <a:t>oupě</a:t>
            </a:r>
          </a:p>
          <a:p>
            <a:r>
              <a:rPr lang="cs-CZ" dirty="0"/>
              <a:t>k</a:t>
            </a:r>
            <a:r>
              <a:rPr lang="cs-CZ" dirty="0" smtClean="0"/>
              <a:t>olo</a:t>
            </a:r>
          </a:p>
          <a:p>
            <a:r>
              <a:rPr lang="cs-CZ" dirty="0"/>
              <a:t>s</a:t>
            </a:r>
            <a:r>
              <a:rPr lang="cs-CZ" dirty="0" smtClean="0"/>
              <a:t>klo</a:t>
            </a:r>
          </a:p>
          <a:p>
            <a:r>
              <a:rPr lang="cs-CZ" dirty="0" smtClean="0"/>
              <a:t>medvídě</a:t>
            </a:r>
          </a:p>
          <a:p>
            <a:r>
              <a:rPr lang="cs-CZ" dirty="0"/>
              <a:t>s</a:t>
            </a:r>
            <a:r>
              <a:rPr lang="cs-CZ" dirty="0" smtClean="0"/>
              <a:t>rdce</a:t>
            </a:r>
          </a:p>
          <a:p>
            <a:r>
              <a:rPr lang="cs-CZ" dirty="0"/>
              <a:t>p</a:t>
            </a:r>
            <a:r>
              <a:rPr lang="cs-CZ" dirty="0" smtClean="0"/>
              <a:t>odnebí</a:t>
            </a:r>
          </a:p>
          <a:p>
            <a:r>
              <a:rPr lang="cs-CZ" dirty="0" smtClean="0"/>
              <a:t>hlediště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804248" y="1628800"/>
            <a:ext cx="208823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š</a:t>
            </a:r>
            <a:r>
              <a:rPr lang="cs-CZ" dirty="0" smtClean="0"/>
              <a:t>vihadlo</a:t>
            </a:r>
          </a:p>
          <a:p>
            <a:r>
              <a:rPr lang="cs-CZ" dirty="0"/>
              <a:t>d</a:t>
            </a:r>
            <a:r>
              <a:rPr lang="cs-CZ" dirty="0" smtClean="0"/>
              <a:t>ítě</a:t>
            </a:r>
          </a:p>
          <a:p>
            <a:r>
              <a:rPr lang="cs-CZ" dirty="0"/>
              <a:t>r</a:t>
            </a:r>
            <a:r>
              <a:rPr lang="cs-CZ" dirty="0" smtClean="0"/>
              <a:t>azítko</a:t>
            </a:r>
          </a:p>
          <a:p>
            <a:r>
              <a:rPr lang="cs-CZ" dirty="0"/>
              <a:t>l</a:t>
            </a:r>
            <a:r>
              <a:rPr lang="cs-CZ" dirty="0" smtClean="0"/>
              <a:t>éčení</a:t>
            </a:r>
          </a:p>
          <a:p>
            <a:r>
              <a:rPr lang="cs-CZ" dirty="0"/>
              <a:t>k</a:t>
            </a:r>
            <a:r>
              <a:rPr lang="cs-CZ" dirty="0" smtClean="0"/>
              <a:t>otě</a:t>
            </a:r>
          </a:p>
          <a:p>
            <a:r>
              <a:rPr lang="cs-CZ" dirty="0"/>
              <a:t>c</a:t>
            </a:r>
            <a:r>
              <a:rPr lang="cs-CZ" dirty="0" smtClean="0"/>
              <a:t>ukroví</a:t>
            </a:r>
          </a:p>
          <a:p>
            <a:r>
              <a:rPr lang="cs-CZ" dirty="0"/>
              <a:t>m</a:t>
            </a:r>
            <a:r>
              <a:rPr lang="cs-CZ" dirty="0" smtClean="0"/>
              <a:t>raveniště</a:t>
            </a:r>
          </a:p>
          <a:p>
            <a:r>
              <a:rPr lang="cs-CZ" dirty="0"/>
              <a:t>ú</a:t>
            </a:r>
            <a:r>
              <a:rPr lang="cs-CZ" dirty="0" smtClean="0"/>
              <a:t>točiště</a:t>
            </a:r>
          </a:p>
          <a:p>
            <a:r>
              <a:rPr lang="cs-CZ" dirty="0"/>
              <a:t>k</a:t>
            </a:r>
            <a:r>
              <a:rPr lang="cs-CZ" dirty="0" smtClean="0"/>
              <a:t>oleno</a:t>
            </a:r>
          </a:p>
          <a:p>
            <a:r>
              <a:rPr lang="cs-CZ" dirty="0"/>
              <a:t>d</a:t>
            </a:r>
            <a:r>
              <a:rPr lang="cs-CZ" dirty="0" smtClean="0"/>
              <a:t>ružstvo</a:t>
            </a:r>
          </a:p>
          <a:p>
            <a:r>
              <a:rPr lang="cs-CZ" dirty="0" smtClean="0"/>
              <a:t>nádobí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2204863"/>
            <a:ext cx="162018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město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pPr algn="ctr"/>
            <a:r>
              <a:rPr lang="cs-CZ" sz="2800" dirty="0">
                <a:solidFill>
                  <a:srgbClr val="0070C0"/>
                </a:solidFill>
              </a:rPr>
              <a:t>m</a:t>
            </a:r>
            <a:r>
              <a:rPr lang="cs-CZ" sz="2800" dirty="0" smtClean="0">
                <a:solidFill>
                  <a:srgbClr val="0070C0"/>
                </a:solidFill>
              </a:rPr>
              <a:t>oře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pPr algn="ctr"/>
            <a:r>
              <a:rPr lang="cs-CZ" sz="2800" dirty="0">
                <a:solidFill>
                  <a:srgbClr val="0070C0"/>
                </a:solidFill>
              </a:rPr>
              <a:t>k</a:t>
            </a:r>
            <a:r>
              <a:rPr lang="cs-CZ" sz="2800" dirty="0" smtClean="0">
                <a:solidFill>
                  <a:srgbClr val="0070C0"/>
                </a:solidFill>
              </a:rPr>
              <a:t>uře 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pPr algn="ctr"/>
            <a:r>
              <a:rPr lang="cs-CZ" sz="2800" dirty="0">
                <a:solidFill>
                  <a:srgbClr val="0070C0"/>
                </a:solidFill>
              </a:rPr>
              <a:t>s</a:t>
            </a:r>
            <a:r>
              <a:rPr lang="cs-CZ" sz="2800" dirty="0" smtClean="0">
                <a:solidFill>
                  <a:srgbClr val="0070C0"/>
                </a:solidFill>
              </a:rPr>
              <a:t>tavení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" name="Tlačítko akce: Informace 1">
            <a:hlinkClick r:id="rId2" action="ppaction://hlinksldjump" highlightClick="1"/>
          </p:cNvPr>
          <p:cNvSpPr/>
          <p:nvPr/>
        </p:nvSpPr>
        <p:spPr>
          <a:xfrm>
            <a:off x="8172400" y="5949280"/>
            <a:ext cx="591434" cy="57606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904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Mgr. Iva Zákoucká</a:t>
            </a:r>
            <a:br>
              <a:rPr lang="cs-CZ" sz="2800" dirty="0" smtClean="0"/>
            </a:br>
            <a:r>
              <a:rPr lang="cs-CZ" sz="2800" dirty="0" smtClean="0"/>
              <a:t>15. ledna 2012</a:t>
            </a:r>
            <a:br>
              <a:rPr lang="cs-CZ" sz="2800" dirty="0" smtClean="0"/>
            </a:br>
            <a:r>
              <a:rPr lang="cs-CZ" sz="2800" dirty="0" smtClean="0"/>
              <a:t>Určeno pro 4. ročník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dirty="0" smtClean="0"/>
              <a:t>Anotace</a:t>
            </a:r>
            <a:endParaRPr lang="cs-CZ" sz="2800" b="1" i="1" u="sng" dirty="0"/>
          </a:p>
          <a:p>
            <a:pPr marL="0" indent="0">
              <a:buNone/>
            </a:pPr>
            <a:r>
              <a:rPr lang="cs-CZ" sz="2000" u="sng" dirty="0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Vzory </a:t>
            </a:r>
            <a:r>
              <a:rPr lang="cs-CZ" sz="2000" dirty="0" smtClean="0"/>
              <a:t>podstatných jmen rodu středního</a:t>
            </a:r>
          </a:p>
          <a:p>
            <a:endParaRPr lang="cs-CZ" sz="2000" u="sng" dirty="0"/>
          </a:p>
          <a:p>
            <a:pPr marL="0" indent="0">
              <a:buNone/>
            </a:pPr>
            <a:r>
              <a:rPr lang="cs-CZ" sz="2000" u="sng" dirty="0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Přiřazování </a:t>
            </a:r>
            <a:r>
              <a:rPr lang="cs-CZ" sz="2000" dirty="0" smtClean="0"/>
              <a:t>podstatných jmen ke vzorům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u="sng" dirty="0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Pracovní </a:t>
            </a:r>
            <a:r>
              <a:rPr lang="cs-CZ" sz="2000" dirty="0" smtClean="0"/>
              <a:t>list a </a:t>
            </a: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/>
              <a:t>Použité zdroje</a:t>
            </a:r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3|2|2.2|2.6|1.5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</TotalTime>
  <Words>157</Words>
  <Application>Microsoft Office PowerPoint</Application>
  <PresentationFormat>Předvádění na obrazovce (4:3)</PresentationFormat>
  <Paragraphs>73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Vzory podstatných jmen rodu středního</vt:lpstr>
      <vt:lpstr>Prezentace aplikace PowerPoint</vt:lpstr>
      <vt:lpstr>Podstatná jména rodu středního zakončená v čísle jednotném</vt:lpstr>
      <vt:lpstr>Přiřazuj.</vt:lpstr>
      <vt:lpstr>Mgr. Iva Zákoucká 15. ledna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29</cp:revision>
  <dcterms:created xsi:type="dcterms:W3CDTF">2012-01-15T09:44:05Z</dcterms:created>
  <dcterms:modified xsi:type="dcterms:W3CDTF">2012-09-04T17:38:44Z</dcterms:modified>
</cp:coreProperties>
</file>