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7" r:id="rId3"/>
    <p:sldId id="263" r:id="rId4"/>
    <p:sldId id="264" r:id="rId5"/>
    <p:sldId id="265" r:id="rId6"/>
    <p:sldId id="266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mtClean="0"/>
              <a:t>Procvičování skloňování podstatných jmen rodu mužského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VY_32_INOVACE_08_C_09_Podstatná jména rodu mužského</a:t>
            </a:r>
          </a:p>
          <a:p>
            <a:pPr algn="l"/>
            <a:r>
              <a:rPr lang="cs-CZ" sz="2000" smtClean="0"/>
              <a:t>Téma: Skloňování podstatných jmen rodu mužského - procvičování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9305165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2. 2012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21. 2. 2012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Skloňování podstatných jmen</a:t>
                      </a:r>
                      <a:r>
                        <a:rPr lang="cs-CZ" baseline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- procvičování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životný, neživotný, pán, hrad, muž, stroj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49488"/>
            <a:ext cx="864096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100" b="1" smtClean="0">
                <a:solidFill>
                  <a:srgbClr val="002060"/>
                </a:solidFill>
              </a:rPr>
              <a:t>Podtrhni podstatná jména rodu mužského, která se skloňují podle vzoru hrad.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Vůz, drahokam, starosta, hřib, datel, ocas, mamut, houf, obvaz, mol, host, rám, nástroj, písek, skaut, slepýš, sud, úl, úhoř, olej, kotel, papír, hmyz.</a:t>
            </a:r>
          </a:p>
          <a:p>
            <a:pPr marL="0" indent="0">
              <a:buNone/>
            </a:pPr>
            <a:endParaRPr lang="cs-CZ" sz="280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593093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17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Napiš podstatná jména v uvedeném pádě a čísle.</a:t>
            </a:r>
          </a:p>
          <a:p>
            <a:pPr marL="0" indent="0">
              <a:buNone/>
            </a:pPr>
            <a:endParaRPr lang="cs-CZ" sz="280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2940079"/>
              </p:ext>
            </p:extLst>
          </p:nvPr>
        </p:nvGraphicFramePr>
        <p:xfrm>
          <a:off x="755576" y="1340768"/>
          <a:ext cx="7776864" cy="49685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138"/>
                <a:gridCol w="2400000"/>
                <a:gridCol w="3319726"/>
              </a:tblGrid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sešit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2. p. č. j.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soused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6.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trenér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7. p. č. j.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cvičitel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4.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kotel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3. p. č. j.</a:t>
                      </a:r>
                      <a:endParaRPr lang="cs-CZ" sz="280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lovec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2.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pštros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7.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800" smtClean="0"/>
                        <a:t>vlas</a:t>
                      </a:r>
                      <a:endParaRPr lang="cs-CZ" sz="2800"/>
                    </a:p>
                  </a:txBody>
                  <a:tcPr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6. p. č. mn.</a:t>
                      </a:r>
                      <a:endParaRPr lang="cs-CZ" sz="280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354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smtClean="0">
                <a:solidFill>
                  <a:srgbClr val="002060"/>
                </a:solidFill>
              </a:rPr>
              <a:t>Napiš správné tvary slov v závorce.</a:t>
            </a:r>
          </a:p>
          <a:p>
            <a:pPr marL="0" indent="0">
              <a:buNone/>
            </a:pPr>
            <a:endParaRPr lang="cs-CZ" sz="280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126851"/>
              </p:ext>
            </p:extLst>
          </p:nvPr>
        </p:nvGraphicFramePr>
        <p:xfrm>
          <a:off x="755576" y="1340768"/>
          <a:ext cx="7740000" cy="42244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000"/>
                <a:gridCol w="3600000"/>
              </a:tblGrid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Užívám lék proti (kašel)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Vlajka visí na (stožár)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Pohádka byla o (král)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Bydlíme v novém (dům)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Viděl jsem</a:t>
                      </a:r>
                      <a:r>
                        <a:rPr lang="cs-CZ" sz="2800" baseline="0" smtClean="0"/>
                        <a:t> (páv)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Lustr visí na (strop)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Voda se ohřívala v (kotel)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059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Blahopřáli jsme (vítěz)</a:t>
                      </a:r>
                      <a:endParaRPr lang="cs-CZ" sz="28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smtClean="0">
                <a:solidFill>
                  <a:srgbClr val="002060"/>
                </a:solidFill>
              </a:rPr>
              <a:t>Doplň i (í) nebo y a odůvodni.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smtClean="0"/>
              <a:t>Listnaté strom__, chytám motýl__, nové dom__, hlídací ps__, dárek dědečkov__, chutné pokrm__, houf__ vlaštovek, nové hotel__, kroužící orl__, náhradní díl__, vzácné obraz__, mouka v p__tl__ch, psát domácí úkol__,</a:t>
            </a:r>
            <a:r>
              <a:rPr lang="cs-CZ" sz="2800"/>
              <a:t> </a:t>
            </a:r>
            <a:r>
              <a:rPr lang="cs-CZ" sz="2800" smtClean="0"/>
              <a:t>odlétající čáp__, vypracované sval__, číst o v__rov__, ostré dráp__, lv__ v klecích, vzácné kov__, poštovní holub__, šedivé vlas__, jezdíme autobus__.</a:t>
            </a:r>
          </a:p>
        </p:txBody>
      </p:sp>
      <p:sp>
        <p:nvSpPr>
          <p:cNvPr id="2" name="Veselý obličej 1"/>
          <p:cNvSpPr/>
          <p:nvPr/>
        </p:nvSpPr>
        <p:spPr>
          <a:xfrm>
            <a:off x="7236296" y="534806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95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28. ledna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endParaRPr lang="cs-CZ" sz="2000" u="sng" smtClean="0"/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Tvoření tvarů podstatných jmen rodu mužského v daném pádě a čísle</a:t>
            </a:r>
            <a:br>
              <a:rPr lang="cs-CZ" sz="2000" smtClean="0"/>
            </a:br>
            <a:r>
              <a:rPr lang="cs-CZ" sz="2000" smtClean="0"/>
              <a:t>Doplňování neúplných slov</a:t>
            </a:r>
          </a:p>
          <a:p>
            <a:pPr marL="0" indent="0">
              <a:buNone/>
            </a:pPr>
            <a:r>
              <a:rPr lang="cs-CZ" sz="2000" smtClean="0"/>
              <a:t>Určování pádu, čísla a vzoru podstatných jmen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000" u="sng" smtClean="0"/>
              <a:t>Použité zdroje</a:t>
            </a:r>
            <a:endParaRPr lang="cs-CZ" sz="2000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398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Procvičování skloňování podstatných jmen rodu mužského</vt:lpstr>
      <vt:lpstr>Prezentace aplikace PowerPoint</vt:lpstr>
      <vt:lpstr>Procvičování</vt:lpstr>
      <vt:lpstr>Prezentace aplikace PowerPoint</vt:lpstr>
      <vt:lpstr>Prezentace aplikace PowerPoint</vt:lpstr>
      <vt:lpstr>Prezentace aplikace PowerPoint</vt:lpstr>
      <vt:lpstr>Mgr. Iva Zákoucká 28. ledna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43</cp:revision>
  <dcterms:created xsi:type="dcterms:W3CDTF">2012-01-15T09:44:05Z</dcterms:created>
  <dcterms:modified xsi:type="dcterms:W3CDTF">2012-09-04T17:48:21Z</dcterms:modified>
</cp:coreProperties>
</file>