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63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CB5990B-9948-4F35-90BF-9ED38A89112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551CE54-E0EE-4D82-A2E2-B759596FB5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B5990B-9948-4F35-90BF-9ED38A89112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51CE54-E0EE-4D82-A2E2-B759596FB5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B5990B-9948-4F35-90BF-9ED38A89112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51CE54-E0EE-4D82-A2E2-B759596FB5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B5990B-9948-4F35-90BF-9ED38A89112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51CE54-E0EE-4D82-A2E2-B759596FB5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B5990B-9948-4F35-90BF-9ED38A89112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51CE54-E0EE-4D82-A2E2-B759596FB5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B5990B-9948-4F35-90BF-9ED38A89112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51CE54-E0EE-4D82-A2E2-B759596FB5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B5990B-9948-4F35-90BF-9ED38A89112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51CE54-E0EE-4D82-A2E2-B759596FB5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CB5990B-9948-4F35-90BF-9ED38A89112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51CE54-E0EE-4D82-A2E2-B759596FB5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CB5990B-9948-4F35-90BF-9ED38A89112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551CE54-E0EE-4D82-A2E2-B759596FB5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B5990B-9948-4F35-90BF-9ED38A89112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51CE54-E0EE-4D82-A2E2-B759596FB5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B5990B-9948-4F35-90BF-9ED38A89112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51CE54-E0EE-4D82-A2E2-B759596FB5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CB5990B-9948-4F35-90BF-9ED38A89112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551CE54-E0EE-4D82-A2E2-B759596FB50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b="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VY_32_Inovace_13A_adjectives </a:t>
            </a:r>
            <a:r>
              <a:rPr lang="cs-CZ" sz="3200" b="1" dirty="0" err="1" smtClean="0">
                <a:latin typeface="Calibri" pitchFamily="34" charset="0"/>
                <a:cs typeface="Calibri" pitchFamily="34" charset="0"/>
              </a:rPr>
              <a:t>comparisons</a:t>
            </a: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 test A</a:t>
            </a:r>
            <a:endParaRPr lang="cs-CZ" sz="3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896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ADJECTIVES</a:t>
            </a:r>
            <a:b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dirty="0" smtClean="0"/>
              <a:t> COMPARISONS IV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TEST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knowledge</a:t>
            </a:r>
            <a:r>
              <a:rPr lang="cs-CZ" dirty="0" smtClean="0"/>
              <a:t> A </a:t>
            </a:r>
          </a:p>
          <a:p>
            <a:r>
              <a:rPr lang="cs-CZ" dirty="0" smtClean="0"/>
              <a:t> SHORT ADJECTIVES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6055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5616624"/>
          </a:xfrm>
        </p:spPr>
        <p:txBody>
          <a:bodyPr>
            <a:normAutofit fontScale="32500" lnSpcReduction="20000"/>
          </a:bodyPr>
          <a:lstStyle/>
          <a:p>
            <a:endParaRPr lang="cs-CZ" sz="2400" dirty="0" smtClean="0"/>
          </a:p>
          <a:p>
            <a:endParaRPr lang="cs-CZ" sz="6000" dirty="0" smtClean="0"/>
          </a:p>
          <a:p>
            <a:endParaRPr lang="cs-CZ" sz="6000" dirty="0" smtClean="0"/>
          </a:p>
          <a:p>
            <a:endParaRPr lang="cs-CZ" sz="6000" dirty="0"/>
          </a:p>
          <a:p>
            <a:r>
              <a:rPr lang="cs-CZ" sz="6000" dirty="0" smtClean="0"/>
              <a:t>1</a:t>
            </a:r>
            <a:r>
              <a:rPr lang="cs-CZ" sz="6000" dirty="0"/>
              <a:t>. </a:t>
            </a:r>
            <a:r>
              <a:rPr lang="cs-CZ" sz="6000" dirty="0" err="1"/>
              <a:t>This</a:t>
            </a:r>
            <a:r>
              <a:rPr lang="cs-CZ" sz="6000" dirty="0"/>
              <a:t> dog </a:t>
            </a:r>
            <a:r>
              <a:rPr lang="cs-CZ" sz="6000" dirty="0" err="1"/>
              <a:t>is</a:t>
            </a:r>
            <a:r>
              <a:rPr lang="cs-CZ" sz="6000" dirty="0"/>
              <a:t> </a:t>
            </a:r>
            <a:r>
              <a:rPr lang="cs-CZ" sz="6000" dirty="0" smtClean="0"/>
              <a:t>………………….</a:t>
            </a:r>
            <a:r>
              <a:rPr lang="cs-CZ" sz="6000" b="1" dirty="0" smtClean="0"/>
              <a:t>……</a:t>
            </a:r>
            <a:r>
              <a:rPr lang="cs-CZ" sz="6000" dirty="0" smtClean="0"/>
              <a:t>………….. </a:t>
            </a:r>
            <a:r>
              <a:rPr lang="cs-CZ" sz="6000" dirty="0" err="1"/>
              <a:t>than</a:t>
            </a:r>
            <a:r>
              <a:rPr lang="cs-CZ" sz="6000" dirty="0"/>
              <a:t> </a:t>
            </a:r>
            <a:r>
              <a:rPr lang="cs-CZ" sz="6000" dirty="0" err="1"/>
              <a:t>that</a:t>
            </a:r>
            <a:r>
              <a:rPr lang="cs-CZ" sz="6000" dirty="0"/>
              <a:t> dog./ </a:t>
            </a:r>
            <a:r>
              <a:rPr lang="cs-CZ" sz="6000" dirty="0">
                <a:solidFill>
                  <a:schemeClr val="accent2">
                    <a:lumMod val="75000"/>
                  </a:schemeClr>
                </a:solidFill>
              </a:rPr>
              <a:t>FAST</a:t>
            </a:r>
            <a:r>
              <a:rPr lang="cs-CZ" sz="6000" dirty="0"/>
              <a:t>/ </a:t>
            </a:r>
            <a:endParaRPr lang="cs-CZ" sz="6000" dirty="0" smtClean="0"/>
          </a:p>
          <a:p>
            <a:pPr marL="109728" indent="0">
              <a:buNone/>
            </a:pPr>
            <a:r>
              <a:rPr lang="cs-CZ" sz="6000" dirty="0" smtClean="0"/>
              <a:t> </a:t>
            </a:r>
          </a:p>
          <a:p>
            <a:r>
              <a:rPr lang="cs-CZ" sz="6000" dirty="0" smtClean="0"/>
              <a:t>2</a:t>
            </a:r>
            <a:r>
              <a:rPr lang="cs-CZ" sz="6000" dirty="0"/>
              <a:t>.  </a:t>
            </a:r>
            <a:r>
              <a:rPr lang="cs-CZ" sz="6000" dirty="0" err="1"/>
              <a:t>You</a:t>
            </a:r>
            <a:r>
              <a:rPr lang="cs-CZ" sz="6000" dirty="0"/>
              <a:t> </a:t>
            </a:r>
            <a:r>
              <a:rPr lang="cs-CZ" sz="6000" dirty="0" err="1"/>
              <a:t>look</a:t>
            </a:r>
            <a:r>
              <a:rPr lang="cs-CZ" sz="6000" dirty="0"/>
              <a:t> much </a:t>
            </a:r>
            <a:r>
              <a:rPr lang="cs-CZ" sz="6000" dirty="0" smtClean="0"/>
              <a:t>……………………….</a:t>
            </a:r>
            <a:r>
              <a:rPr lang="cs-CZ" sz="6000" dirty="0" err="1"/>
              <a:t>than</a:t>
            </a:r>
            <a:r>
              <a:rPr lang="cs-CZ" sz="6000" dirty="0"/>
              <a:t> </a:t>
            </a:r>
            <a:r>
              <a:rPr lang="cs-CZ" sz="6000" dirty="0" err="1"/>
              <a:t>yesterday</a:t>
            </a:r>
            <a:r>
              <a:rPr lang="cs-CZ" sz="6000" dirty="0"/>
              <a:t>. / </a:t>
            </a:r>
            <a:r>
              <a:rPr lang="cs-CZ" sz="6000" dirty="0">
                <a:solidFill>
                  <a:schemeClr val="accent2">
                    <a:lumMod val="75000"/>
                  </a:schemeClr>
                </a:solidFill>
              </a:rPr>
              <a:t>HAPPY</a:t>
            </a:r>
            <a:r>
              <a:rPr lang="cs-CZ" sz="6000" dirty="0" smtClean="0"/>
              <a:t>/</a:t>
            </a:r>
          </a:p>
          <a:p>
            <a:endParaRPr lang="cs-CZ" sz="6000" dirty="0" smtClean="0"/>
          </a:p>
          <a:p>
            <a:r>
              <a:rPr lang="cs-CZ" sz="6000" dirty="0" smtClean="0"/>
              <a:t>3</a:t>
            </a:r>
            <a:r>
              <a:rPr lang="cs-CZ" sz="6000" dirty="0"/>
              <a:t>.  </a:t>
            </a:r>
            <a:r>
              <a:rPr lang="cs-CZ" sz="6000" dirty="0" err="1"/>
              <a:t>Who</a:t>
            </a:r>
            <a:r>
              <a:rPr lang="cs-CZ" sz="6000" dirty="0"/>
              <a:t> </a:t>
            </a:r>
            <a:r>
              <a:rPr lang="cs-CZ" sz="6000" dirty="0" err="1"/>
              <a:t>is</a:t>
            </a:r>
            <a:r>
              <a:rPr lang="cs-CZ" sz="6000" dirty="0"/>
              <a:t> </a:t>
            </a:r>
            <a:r>
              <a:rPr lang="cs-CZ" sz="6000" dirty="0" smtClean="0"/>
              <a:t>……………………………………….</a:t>
            </a:r>
            <a:r>
              <a:rPr lang="cs-CZ" sz="6000" dirty="0" err="1"/>
              <a:t>of</a:t>
            </a:r>
            <a:r>
              <a:rPr lang="cs-CZ" sz="6000" dirty="0"/>
              <a:t> </a:t>
            </a:r>
            <a:r>
              <a:rPr lang="cs-CZ" sz="6000" dirty="0" err="1"/>
              <a:t>all</a:t>
            </a:r>
            <a:r>
              <a:rPr lang="cs-CZ" sz="6000" dirty="0"/>
              <a:t> </a:t>
            </a:r>
            <a:r>
              <a:rPr lang="cs-CZ" sz="6000" dirty="0" err="1"/>
              <a:t>boys</a:t>
            </a:r>
            <a:r>
              <a:rPr lang="cs-CZ" sz="6000" dirty="0"/>
              <a:t>? / </a:t>
            </a:r>
            <a:r>
              <a:rPr lang="cs-CZ" sz="6000" dirty="0">
                <a:solidFill>
                  <a:schemeClr val="accent2">
                    <a:lumMod val="75000"/>
                  </a:schemeClr>
                </a:solidFill>
              </a:rPr>
              <a:t>TALL</a:t>
            </a:r>
            <a:r>
              <a:rPr lang="cs-CZ" sz="6000" dirty="0"/>
              <a:t>/ </a:t>
            </a:r>
            <a:endParaRPr lang="cs-CZ" sz="6000" dirty="0" smtClean="0"/>
          </a:p>
          <a:p>
            <a:endParaRPr lang="cs-CZ" sz="6000" dirty="0" smtClean="0"/>
          </a:p>
          <a:p>
            <a:r>
              <a:rPr lang="cs-CZ" sz="6000" dirty="0" smtClean="0"/>
              <a:t>4</a:t>
            </a:r>
            <a:r>
              <a:rPr lang="cs-CZ" sz="6000" dirty="0"/>
              <a:t>.  </a:t>
            </a:r>
            <a:r>
              <a:rPr lang="cs-CZ" sz="6000" dirty="0" err="1"/>
              <a:t>What</a:t>
            </a:r>
            <a:r>
              <a:rPr lang="cs-CZ" sz="6000" dirty="0"/>
              <a:t> </a:t>
            </a:r>
            <a:r>
              <a:rPr lang="cs-CZ" sz="6000" dirty="0" err="1"/>
              <a:t>is</a:t>
            </a:r>
            <a:r>
              <a:rPr lang="cs-CZ" sz="6000" dirty="0"/>
              <a:t> </a:t>
            </a:r>
            <a:r>
              <a:rPr lang="cs-CZ" sz="6000" dirty="0" smtClean="0"/>
              <a:t>………………………………… </a:t>
            </a:r>
            <a:r>
              <a:rPr lang="cs-CZ" sz="6000" dirty="0" err="1"/>
              <a:t>river</a:t>
            </a:r>
            <a:r>
              <a:rPr lang="cs-CZ" sz="6000" dirty="0"/>
              <a:t> in </a:t>
            </a:r>
            <a:r>
              <a:rPr lang="cs-CZ" sz="6000" dirty="0" err="1"/>
              <a:t>the</a:t>
            </a:r>
            <a:r>
              <a:rPr lang="cs-CZ" sz="6000" dirty="0"/>
              <a:t> </a:t>
            </a:r>
            <a:r>
              <a:rPr lang="cs-CZ" sz="6000" dirty="0" err="1"/>
              <a:t>world</a:t>
            </a:r>
            <a:r>
              <a:rPr lang="cs-CZ" sz="6000" dirty="0"/>
              <a:t>. / </a:t>
            </a:r>
            <a:r>
              <a:rPr lang="cs-CZ" sz="6000" dirty="0">
                <a:solidFill>
                  <a:schemeClr val="accent2">
                    <a:lumMod val="75000"/>
                  </a:schemeClr>
                </a:solidFill>
              </a:rPr>
              <a:t>LONG</a:t>
            </a:r>
            <a:r>
              <a:rPr lang="cs-CZ" sz="6000" dirty="0" smtClean="0"/>
              <a:t>/</a:t>
            </a:r>
          </a:p>
          <a:p>
            <a:endParaRPr lang="cs-CZ" sz="6000" dirty="0" smtClean="0"/>
          </a:p>
          <a:p>
            <a:r>
              <a:rPr lang="cs-CZ" sz="6000" dirty="0" smtClean="0"/>
              <a:t>5</a:t>
            </a:r>
            <a:r>
              <a:rPr lang="cs-CZ" sz="6000" dirty="0"/>
              <a:t>.  John </a:t>
            </a:r>
            <a:r>
              <a:rPr lang="cs-CZ" sz="6000" dirty="0" err="1"/>
              <a:t>is</a:t>
            </a:r>
            <a:r>
              <a:rPr lang="cs-CZ" sz="6000" dirty="0"/>
              <a:t> </a:t>
            </a:r>
            <a:r>
              <a:rPr lang="cs-CZ" sz="6000" dirty="0" smtClean="0"/>
              <a:t>……………………. </a:t>
            </a:r>
            <a:r>
              <a:rPr lang="cs-CZ" sz="6000" dirty="0" err="1"/>
              <a:t>football</a:t>
            </a:r>
            <a:r>
              <a:rPr lang="cs-CZ" sz="6000" dirty="0"/>
              <a:t> </a:t>
            </a:r>
            <a:r>
              <a:rPr lang="cs-CZ" sz="6000" dirty="0" err="1"/>
              <a:t>player</a:t>
            </a:r>
            <a:r>
              <a:rPr lang="cs-CZ" sz="6000" dirty="0"/>
              <a:t> </a:t>
            </a:r>
            <a:r>
              <a:rPr lang="cs-CZ" sz="6000" dirty="0" err="1"/>
              <a:t>than</a:t>
            </a:r>
            <a:r>
              <a:rPr lang="cs-CZ" sz="6000" dirty="0"/>
              <a:t> Mark. /</a:t>
            </a:r>
            <a:r>
              <a:rPr lang="cs-CZ" sz="6000" dirty="0">
                <a:solidFill>
                  <a:schemeClr val="accent2">
                    <a:lumMod val="75000"/>
                  </a:schemeClr>
                </a:solidFill>
              </a:rPr>
              <a:t>GOOD</a:t>
            </a:r>
            <a:r>
              <a:rPr lang="cs-CZ" sz="6000" dirty="0"/>
              <a:t>/ </a:t>
            </a:r>
            <a:endParaRPr lang="cs-CZ" sz="6000" dirty="0" smtClean="0"/>
          </a:p>
          <a:p>
            <a:pPr marL="109728" indent="0">
              <a:buNone/>
            </a:pPr>
            <a:r>
              <a:rPr lang="cs-CZ" sz="6000" dirty="0" smtClean="0"/>
              <a:t> </a:t>
            </a:r>
          </a:p>
          <a:p>
            <a:r>
              <a:rPr lang="cs-CZ" sz="6000" dirty="0" smtClean="0"/>
              <a:t>6</a:t>
            </a:r>
            <a:r>
              <a:rPr lang="cs-CZ" sz="6000" dirty="0"/>
              <a:t>.  </a:t>
            </a:r>
            <a:r>
              <a:rPr lang="cs-CZ" sz="6000" dirty="0" err="1"/>
              <a:t>January</a:t>
            </a:r>
            <a:r>
              <a:rPr lang="cs-CZ" sz="6000" dirty="0"/>
              <a:t> </a:t>
            </a:r>
            <a:r>
              <a:rPr lang="cs-CZ" sz="6000" dirty="0" err="1"/>
              <a:t>is</a:t>
            </a:r>
            <a:r>
              <a:rPr lang="cs-CZ" sz="6000" dirty="0"/>
              <a:t> </a:t>
            </a:r>
            <a:r>
              <a:rPr lang="cs-CZ" sz="6000" dirty="0" smtClean="0"/>
              <a:t>…………………….…….</a:t>
            </a:r>
            <a:r>
              <a:rPr lang="cs-CZ" sz="6000" dirty="0" err="1"/>
              <a:t>month</a:t>
            </a:r>
            <a:r>
              <a:rPr lang="cs-CZ" sz="6000" dirty="0"/>
              <a:t> </a:t>
            </a:r>
            <a:r>
              <a:rPr lang="cs-CZ" sz="6000" dirty="0" err="1"/>
              <a:t>of</a:t>
            </a:r>
            <a:r>
              <a:rPr lang="cs-CZ" sz="6000" dirty="0"/>
              <a:t> </a:t>
            </a:r>
            <a:r>
              <a:rPr lang="cs-CZ" sz="6000" dirty="0" err="1"/>
              <a:t>the</a:t>
            </a:r>
            <a:r>
              <a:rPr lang="cs-CZ" sz="6000" dirty="0"/>
              <a:t> </a:t>
            </a:r>
            <a:r>
              <a:rPr lang="cs-CZ" sz="6000" dirty="0" err="1"/>
              <a:t>year</a:t>
            </a:r>
            <a:r>
              <a:rPr lang="cs-CZ" sz="6000" dirty="0"/>
              <a:t>. /</a:t>
            </a:r>
            <a:r>
              <a:rPr lang="cs-CZ" sz="6000" dirty="0">
                <a:solidFill>
                  <a:schemeClr val="accent2">
                    <a:lumMod val="75000"/>
                  </a:schemeClr>
                </a:solidFill>
              </a:rPr>
              <a:t>COLD</a:t>
            </a:r>
            <a:r>
              <a:rPr lang="cs-CZ" sz="6000" dirty="0" smtClean="0">
                <a:solidFill>
                  <a:schemeClr val="accent2">
                    <a:lumMod val="75000"/>
                  </a:schemeClr>
                </a:solidFill>
              </a:rPr>
              <a:t>/</a:t>
            </a:r>
          </a:p>
          <a:p>
            <a:pPr marL="109728" indent="0">
              <a:buNone/>
            </a:pPr>
            <a:endParaRPr lang="cs-CZ" sz="51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142617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FILL IN RIGHT FORM OF THESE ADJECTIVES:</a:t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/>
              <a:t>Doplň </a:t>
            </a:r>
            <a:r>
              <a:rPr lang="cs-CZ" sz="3200" dirty="0"/>
              <a:t>správný tvar přídavného jména:</a:t>
            </a:r>
          </a:p>
        </p:txBody>
      </p:sp>
    </p:spTree>
    <p:extLst>
      <p:ext uri="{BB962C8B-B14F-4D97-AF65-F5344CB8AC3E}">
        <p14:creationId xmlns:p14="http://schemas.microsoft.com/office/powerpoint/2010/main" xmlns="" val="2326289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1. </a:t>
            </a:r>
            <a:r>
              <a:rPr lang="cs-CZ" sz="2800" dirty="0" err="1"/>
              <a:t>This</a:t>
            </a:r>
            <a:r>
              <a:rPr lang="cs-CZ" sz="2800" dirty="0"/>
              <a:t> dog </a:t>
            </a:r>
            <a:r>
              <a:rPr lang="cs-CZ" sz="2800" dirty="0" err="1"/>
              <a:t>is</a:t>
            </a:r>
            <a:r>
              <a:rPr lang="cs-CZ" sz="2800" dirty="0"/>
              <a:t>  </a:t>
            </a:r>
            <a:r>
              <a:rPr lang="cs-CZ" sz="2800" dirty="0" err="1">
                <a:solidFill>
                  <a:srgbClr val="FF0000"/>
                </a:solidFill>
              </a:rPr>
              <a:t>faster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/>
              <a:t> </a:t>
            </a:r>
            <a:r>
              <a:rPr lang="cs-CZ" sz="2800" dirty="0" err="1"/>
              <a:t>than</a:t>
            </a:r>
            <a:r>
              <a:rPr lang="cs-CZ" sz="2800" dirty="0"/>
              <a:t> </a:t>
            </a:r>
            <a:r>
              <a:rPr lang="cs-CZ" sz="2800" dirty="0" err="1"/>
              <a:t>that</a:t>
            </a:r>
            <a:r>
              <a:rPr lang="cs-CZ" sz="2800" dirty="0"/>
              <a:t> dog. </a:t>
            </a:r>
          </a:p>
          <a:p>
            <a:r>
              <a:rPr lang="cs-CZ" sz="2800" dirty="0"/>
              <a:t>2.  </a:t>
            </a:r>
            <a:r>
              <a:rPr lang="cs-CZ" sz="2800" dirty="0" err="1"/>
              <a:t>You</a:t>
            </a:r>
            <a:r>
              <a:rPr lang="cs-CZ" sz="2800" dirty="0"/>
              <a:t> </a:t>
            </a:r>
            <a:r>
              <a:rPr lang="cs-CZ" sz="2800" dirty="0" err="1"/>
              <a:t>look</a:t>
            </a:r>
            <a:r>
              <a:rPr lang="cs-CZ" sz="2800" dirty="0"/>
              <a:t> much  </a:t>
            </a:r>
            <a:r>
              <a:rPr lang="cs-CZ" sz="2800" dirty="0" err="1">
                <a:solidFill>
                  <a:srgbClr val="FF0000"/>
                </a:solidFill>
              </a:rPr>
              <a:t>happier</a:t>
            </a:r>
            <a:r>
              <a:rPr lang="cs-CZ" sz="2800" dirty="0"/>
              <a:t>  </a:t>
            </a:r>
            <a:r>
              <a:rPr lang="cs-CZ" sz="2800" dirty="0" err="1"/>
              <a:t>than</a:t>
            </a:r>
            <a:r>
              <a:rPr lang="cs-CZ" sz="2800" dirty="0"/>
              <a:t> </a:t>
            </a:r>
            <a:r>
              <a:rPr lang="cs-CZ" sz="2800" dirty="0" err="1"/>
              <a:t>yesterday</a:t>
            </a:r>
            <a:r>
              <a:rPr lang="cs-CZ" sz="2800" dirty="0"/>
              <a:t>. </a:t>
            </a:r>
          </a:p>
          <a:p>
            <a:r>
              <a:rPr lang="cs-CZ" sz="2800" dirty="0"/>
              <a:t>3.  </a:t>
            </a:r>
            <a:r>
              <a:rPr lang="cs-CZ" sz="2800" dirty="0" err="1"/>
              <a:t>Who</a:t>
            </a:r>
            <a:r>
              <a:rPr lang="cs-CZ" sz="2800" dirty="0"/>
              <a:t> </a:t>
            </a:r>
            <a:r>
              <a:rPr lang="cs-CZ" sz="2800" dirty="0" err="1"/>
              <a:t>is</a:t>
            </a:r>
            <a:r>
              <a:rPr lang="cs-CZ" sz="2800" dirty="0"/>
              <a:t> </a:t>
            </a:r>
            <a:r>
              <a:rPr lang="cs-CZ" sz="2800" dirty="0" err="1">
                <a:solidFill>
                  <a:srgbClr val="FF0000"/>
                </a:solidFill>
              </a:rPr>
              <a:t>the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err="1">
                <a:solidFill>
                  <a:srgbClr val="FF0000"/>
                </a:solidFill>
              </a:rPr>
              <a:t>tallest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err="1"/>
              <a:t>of</a:t>
            </a:r>
            <a:r>
              <a:rPr lang="cs-CZ" sz="2800" dirty="0"/>
              <a:t> </a:t>
            </a:r>
            <a:r>
              <a:rPr lang="cs-CZ" sz="2800" dirty="0" err="1"/>
              <a:t>all</a:t>
            </a:r>
            <a:r>
              <a:rPr lang="cs-CZ" sz="2800" dirty="0"/>
              <a:t> </a:t>
            </a:r>
            <a:r>
              <a:rPr lang="cs-CZ" sz="2800" dirty="0" err="1"/>
              <a:t>boys</a:t>
            </a:r>
            <a:r>
              <a:rPr lang="cs-CZ" sz="2800" dirty="0"/>
              <a:t>? </a:t>
            </a:r>
          </a:p>
          <a:p>
            <a:r>
              <a:rPr lang="cs-CZ" sz="2800" dirty="0"/>
              <a:t>4.  </a:t>
            </a:r>
            <a:r>
              <a:rPr lang="cs-CZ" sz="2800" dirty="0" err="1"/>
              <a:t>What</a:t>
            </a:r>
            <a:r>
              <a:rPr lang="cs-CZ" sz="2800" dirty="0"/>
              <a:t> </a:t>
            </a:r>
            <a:r>
              <a:rPr lang="cs-CZ" sz="2800" dirty="0" err="1"/>
              <a:t>is</a:t>
            </a:r>
            <a:r>
              <a:rPr lang="cs-CZ" sz="2800" dirty="0"/>
              <a:t> </a:t>
            </a:r>
            <a:r>
              <a:rPr lang="cs-CZ" sz="2800" dirty="0" err="1">
                <a:solidFill>
                  <a:srgbClr val="FF0000"/>
                </a:solidFill>
              </a:rPr>
              <a:t>the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err="1">
                <a:solidFill>
                  <a:srgbClr val="FF0000"/>
                </a:solidFill>
              </a:rPr>
              <a:t>longest</a:t>
            </a:r>
            <a:r>
              <a:rPr lang="cs-CZ" sz="2800" dirty="0">
                <a:solidFill>
                  <a:srgbClr val="FF0000"/>
                </a:solidFill>
              </a:rPr>
              <a:t>  </a:t>
            </a:r>
            <a:r>
              <a:rPr lang="cs-CZ" sz="2800" dirty="0" err="1"/>
              <a:t>river</a:t>
            </a:r>
            <a:r>
              <a:rPr lang="cs-CZ" sz="2800" dirty="0"/>
              <a:t> in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world</a:t>
            </a:r>
            <a:r>
              <a:rPr lang="cs-CZ" sz="2800" dirty="0"/>
              <a:t>. </a:t>
            </a:r>
          </a:p>
          <a:p>
            <a:r>
              <a:rPr lang="cs-CZ" sz="2800" dirty="0"/>
              <a:t>5.  John </a:t>
            </a:r>
            <a:r>
              <a:rPr lang="cs-CZ" sz="2800" dirty="0" err="1"/>
              <a:t>is</a:t>
            </a:r>
            <a:r>
              <a:rPr lang="cs-CZ" sz="2800" dirty="0"/>
              <a:t> </a:t>
            </a:r>
            <a:r>
              <a:rPr lang="cs-CZ" sz="2800" dirty="0" err="1">
                <a:solidFill>
                  <a:srgbClr val="FF0000"/>
                </a:solidFill>
              </a:rPr>
              <a:t>better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/>
              <a:t> </a:t>
            </a:r>
            <a:r>
              <a:rPr lang="cs-CZ" sz="2800" dirty="0" err="1"/>
              <a:t>football</a:t>
            </a:r>
            <a:r>
              <a:rPr lang="cs-CZ" sz="2800" dirty="0"/>
              <a:t> </a:t>
            </a:r>
            <a:r>
              <a:rPr lang="cs-CZ" sz="2800" dirty="0" err="1"/>
              <a:t>player</a:t>
            </a:r>
            <a:r>
              <a:rPr lang="cs-CZ" sz="2800" dirty="0"/>
              <a:t> </a:t>
            </a:r>
            <a:r>
              <a:rPr lang="cs-CZ" sz="2800" dirty="0" err="1"/>
              <a:t>than</a:t>
            </a:r>
            <a:r>
              <a:rPr lang="cs-CZ" sz="2800" dirty="0"/>
              <a:t> Mark.  </a:t>
            </a:r>
          </a:p>
          <a:p>
            <a:r>
              <a:rPr lang="cs-CZ" sz="2800" dirty="0"/>
              <a:t>6.  </a:t>
            </a:r>
            <a:r>
              <a:rPr lang="cs-CZ" sz="2800" dirty="0" err="1"/>
              <a:t>January</a:t>
            </a:r>
            <a:r>
              <a:rPr lang="cs-CZ" sz="2800" dirty="0"/>
              <a:t> </a:t>
            </a:r>
            <a:r>
              <a:rPr lang="cs-CZ" sz="2800" dirty="0" err="1"/>
              <a:t>is</a:t>
            </a:r>
            <a:r>
              <a:rPr lang="cs-CZ" sz="2800" dirty="0"/>
              <a:t> </a:t>
            </a:r>
            <a:r>
              <a:rPr lang="cs-CZ" sz="2800" dirty="0" err="1">
                <a:solidFill>
                  <a:srgbClr val="FF0000"/>
                </a:solidFill>
              </a:rPr>
              <a:t>the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err="1">
                <a:solidFill>
                  <a:srgbClr val="FF0000"/>
                </a:solidFill>
              </a:rPr>
              <a:t>coldest</a:t>
            </a:r>
            <a:r>
              <a:rPr lang="cs-CZ" sz="2800" dirty="0"/>
              <a:t> </a:t>
            </a:r>
            <a:r>
              <a:rPr lang="cs-CZ" sz="2800" dirty="0" err="1"/>
              <a:t>month</a:t>
            </a:r>
            <a:r>
              <a:rPr lang="cs-CZ" sz="2800" dirty="0"/>
              <a:t> </a:t>
            </a:r>
            <a:r>
              <a:rPr lang="cs-CZ" sz="2800" dirty="0" err="1"/>
              <a:t>of</a:t>
            </a:r>
            <a:r>
              <a:rPr lang="cs-CZ" sz="2800" dirty="0"/>
              <a:t>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year</a:t>
            </a:r>
            <a:r>
              <a:rPr lang="cs-CZ" sz="2800" dirty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CHECK YOUR WORK: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/>
              <a:t>Zkontroluj si svou práci: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39719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288</TotalTime>
  <Words>170</Words>
  <Application>Microsoft Office PowerPoint</Application>
  <PresentationFormat>Předvádění na obrazovce (4:3)</PresentationFormat>
  <Paragraphs>28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Shluk</vt:lpstr>
      <vt:lpstr>Základní škola a Mateřská škola Choustník, okres Tábor</vt:lpstr>
      <vt:lpstr> ADJECTIVES  COMPARISONS IV</vt:lpstr>
      <vt:lpstr>FILL IN RIGHT FORM OF THESE ADJECTIVES: Doplň správný tvar přídavného jména:</vt:lpstr>
      <vt:lpstr>CHECK YOUR WORK: Zkontroluj si svou práci: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ADJECTIVES  COMPARISONS III</dc:title>
  <dc:creator>Krejzova</dc:creator>
  <cp:lastModifiedBy>Simona</cp:lastModifiedBy>
  <cp:revision>16</cp:revision>
  <dcterms:created xsi:type="dcterms:W3CDTF">2011-02-13T16:55:17Z</dcterms:created>
  <dcterms:modified xsi:type="dcterms:W3CDTF">2012-03-08T20:47:45Z</dcterms:modified>
</cp:coreProperties>
</file>