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VY_32_INOVACE_01_Základní pojmy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01.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5085184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ANOTACE:  Materiál je určen pro žáky 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POČÍTAČ</a:t>
            </a:r>
            <a:r>
              <a:rPr lang="cs-CZ" dirty="0" smtClean="0"/>
              <a:t>-</a:t>
            </a:r>
            <a:r>
              <a:rPr lang="cs-CZ" sz="2000" dirty="0" smtClean="0"/>
              <a:t>zkráceně PC</a:t>
            </a:r>
            <a:r>
              <a:rPr lang="cs-CZ" sz="2000" dirty="0" smtClean="0"/>
              <a:t>, je </a:t>
            </a:r>
            <a:r>
              <a:rPr lang="cs-CZ" sz="2000" dirty="0" smtClean="0"/>
              <a:t>krabička</a:t>
            </a:r>
          </a:p>
          <a:p>
            <a:pPr marL="0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lná informací</a:t>
            </a:r>
            <a:r>
              <a:rPr lang="cs-CZ" sz="2000" dirty="0" smtClean="0"/>
              <a:t>, dobře </a:t>
            </a:r>
            <a:r>
              <a:rPr lang="cs-CZ" sz="2000" dirty="0" smtClean="0"/>
              <a:t>uložených a schovaných</a:t>
            </a:r>
            <a:r>
              <a:rPr lang="cs-CZ" sz="2000" dirty="0" smtClean="0"/>
              <a:t>. Počítač </a:t>
            </a:r>
            <a:r>
              <a:rPr lang="cs-CZ" sz="2000" dirty="0" smtClean="0"/>
              <a:t>se skládá z </a:t>
            </a:r>
            <a:r>
              <a:rPr lang="cs-CZ" sz="2000" dirty="0" smtClean="0"/>
              <a:t>pevné části - HARDWARU </a:t>
            </a:r>
            <a:r>
              <a:rPr lang="cs-CZ" sz="2000" dirty="0" smtClean="0"/>
              <a:t>a programů</a:t>
            </a:r>
            <a:r>
              <a:rPr lang="cs-CZ" sz="2000" dirty="0" smtClean="0"/>
              <a:t>, které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u</a:t>
            </a:r>
            <a:r>
              <a:rPr lang="cs-CZ" sz="2000" dirty="0" smtClean="0"/>
              <a:t>možňují jeho </a:t>
            </a:r>
            <a:r>
              <a:rPr lang="cs-CZ" sz="2000" dirty="0" smtClean="0"/>
              <a:t>práci - SOFTWARU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Pracuje s informacemi a daty.</a:t>
            </a:r>
          </a:p>
          <a:p>
            <a:pPr marL="0" indent="0">
              <a:buNone/>
            </a:pPr>
            <a:r>
              <a:rPr lang="cs-CZ" sz="2000" dirty="0" smtClean="0"/>
              <a:t>INFORMACE - je </a:t>
            </a:r>
            <a:r>
              <a:rPr lang="cs-CZ" sz="2000" dirty="0" smtClean="0"/>
              <a:t>záznam libovolného</a:t>
            </a:r>
          </a:p>
          <a:p>
            <a:pPr marL="0" indent="0">
              <a:buNone/>
            </a:pPr>
            <a:r>
              <a:rPr lang="cs-CZ" sz="2000" dirty="0" smtClean="0"/>
              <a:t>druhu-textový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- číselný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-grafický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-zvukový</a:t>
            </a:r>
            <a:endParaRPr lang="cs-CZ" sz="2000" dirty="0"/>
          </a:p>
        </p:txBody>
      </p:sp>
      <p:pic>
        <p:nvPicPr>
          <p:cNvPr id="1027" name="Picture 3" descr="C:\Users\Jarmilka\AppData\Local\Microsoft\Windows\Temporary Internet Files\Content.IE5\K0O7W0UI\MC9004413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3961630" cy="396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853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INFORMAČNÍ A KOMUNIKAČNÍ TECHNOLOGIE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OBOR</a:t>
            </a:r>
          </a:p>
          <a:p>
            <a:pPr marL="0" indent="0">
              <a:buNone/>
            </a:pPr>
            <a:r>
              <a:rPr lang="cs-CZ" dirty="0" smtClean="0"/>
              <a:t>-který se zabývá </a:t>
            </a:r>
            <a:r>
              <a:rPr lang="cs-CZ" u="sng" dirty="0" smtClean="0"/>
              <a:t>výpočetní</a:t>
            </a:r>
            <a:r>
              <a:rPr lang="cs-CZ" dirty="0" smtClean="0"/>
              <a:t> a </a:t>
            </a:r>
            <a:r>
              <a:rPr lang="cs-CZ" u="sng" dirty="0" smtClean="0"/>
              <a:t>komunikační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technikou , prací s informacemi.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564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Počítač po konstrukční stránce , zapojení</a:t>
            </a:r>
          </a:p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lektronických součástek , které jsou schopny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nformace zpracovat. HARDWARE je vše,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o je na první pohled vidět , na co si můžeme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áhnout.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208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Počítačové programy </a:t>
            </a:r>
            <a:r>
              <a:rPr lang="cs-CZ" dirty="0" smtClean="0"/>
              <a:t>, které umožňují počítače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yužívat. Na ně si v počítači sáhnout nemůžeme,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sou však jeho nezbytnou součástí.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HARDWARE a SOFTWARE nemohou existovat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eden bez druhého a jejich vývoj jde společně!!!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062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DATA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INFORMACE</a:t>
            </a:r>
          </a:p>
          <a:p>
            <a:pPr marL="0" indent="0">
              <a:buNone/>
            </a:pPr>
            <a:r>
              <a:rPr lang="cs-CZ" dirty="0" smtClean="0"/>
              <a:t>-počítač data uchovává , zpracovává , přenáší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záznam textový , číselný , grafický a zvukový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9847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BIT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NEJMENŠÍ  JEDNOTKA   INFORMACE</a:t>
            </a:r>
          </a:p>
          <a:p>
            <a:pPr marL="514350" indent="-514350">
              <a:buAutoNum type="arabicPlain"/>
            </a:pPr>
            <a:r>
              <a:rPr lang="cs-CZ" dirty="0" smtClean="0"/>
              <a:t>BIT –je nejmenší objem dat se kterým dokáže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počítač pracovat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7516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/>
              <a:t>BYTE(bajt)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jednotka množství dat-skládá se z </a:t>
            </a:r>
            <a:r>
              <a:rPr lang="cs-CZ" u="sng" dirty="0" smtClean="0"/>
              <a:t>8 BITŮ 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 to jednotka kapacity paměti.</a:t>
            </a:r>
          </a:p>
          <a:p>
            <a:pPr marL="0" indent="0">
              <a:buNone/>
            </a:pPr>
            <a:r>
              <a:rPr lang="cs-CZ" u="sng" dirty="0" smtClean="0"/>
              <a:t>1 BYTE </a:t>
            </a:r>
            <a:r>
              <a:rPr lang="cs-CZ" dirty="0" smtClean="0"/>
              <a:t>je asi takové množství informací , které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ůže představovat např</a:t>
            </a:r>
            <a:r>
              <a:rPr lang="cs-CZ" dirty="0" smtClean="0"/>
              <a:t>. celé </a:t>
            </a:r>
            <a:r>
              <a:rPr lang="cs-CZ" dirty="0" smtClean="0"/>
              <a:t>číslo 0-255 , nebo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elý znak.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43573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POČÍTAČ  UMÍ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-PŘEHRÁT  HUDBU</a:t>
            </a:r>
          </a:p>
          <a:p>
            <a:pPr marL="0" indent="0">
              <a:buNone/>
            </a:pPr>
            <a:r>
              <a:rPr lang="cs-CZ" dirty="0" smtClean="0"/>
              <a:t>-PŘEHRÁT  FILM</a:t>
            </a:r>
          </a:p>
          <a:p>
            <a:pPr marL="0" indent="0">
              <a:buNone/>
            </a:pPr>
            <a:r>
              <a:rPr lang="cs-CZ" dirty="0" smtClean="0"/>
              <a:t>-PŘEHRÁT  FOTOGRAFIE</a:t>
            </a:r>
          </a:p>
          <a:p>
            <a:pPr marL="0" indent="0">
              <a:buNone/>
            </a:pPr>
            <a:r>
              <a:rPr lang="cs-CZ" dirty="0" smtClean="0"/>
              <a:t>-PŘEHRÁT  VIDEO</a:t>
            </a:r>
          </a:p>
          <a:p>
            <a:pPr marL="0" indent="0">
              <a:buNone/>
            </a:pPr>
            <a:r>
              <a:rPr lang="cs-CZ" dirty="0" smtClean="0"/>
              <a:t>-PŘEHRÁT  HRY</a:t>
            </a:r>
          </a:p>
          <a:p>
            <a:pPr marL="0" indent="0">
              <a:buNone/>
            </a:pPr>
            <a:r>
              <a:rPr lang="cs-CZ" dirty="0" smtClean="0"/>
              <a:t>-ZÍSKÁME  NA  NĚM  INFORMACE</a:t>
            </a:r>
          </a:p>
          <a:p>
            <a:pPr marL="0" indent="0">
              <a:buNone/>
            </a:pPr>
            <a:r>
              <a:rPr lang="cs-CZ" dirty="0" smtClean="0"/>
              <a:t>-SLOUŽÍ  I  JAKO  PSACÍ  STROJ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9935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– kliparty</a:t>
            </a:r>
            <a:endParaRPr lang="cs-CZ" smtClean="0">
              <a:latin typeface="Arial" charset="0"/>
            </a:endParaRPr>
          </a:p>
          <a:p>
            <a:r>
              <a:rPr lang="cs-CZ" sz="4000" smtClean="0"/>
              <a:t>KLECH, P., </a:t>
            </a:r>
            <a:r>
              <a:rPr lang="cs-CZ" sz="4000" i="1" smtClean="0"/>
              <a:t>POČÍTAČ kamarád</a:t>
            </a:r>
            <a:r>
              <a:rPr lang="cs-CZ" sz="4000" smtClean="0"/>
              <a:t>. 1. vyd. Praha: Parta s.r.o., 2009. ISBN 978-80-7320-144-9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298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Jarmila Šneberková NÁZEV: VY_32_INOVACE_01_Základní pojmy TÉMA SADY: Hardware DATUM: 01. 08. 2011 ČÍSLO PROJEKTU: CZ.1.07/1.4.00/21.0477</vt:lpstr>
      <vt:lpstr>POČÍTAČ</vt:lpstr>
      <vt:lpstr>INFORMAČNÍ A KOMUNIKAČNÍ TECHNOLOGIE</vt:lpstr>
      <vt:lpstr>HARDWARE</vt:lpstr>
      <vt:lpstr>SOFTWARE</vt:lpstr>
      <vt:lpstr>DATA</vt:lpstr>
      <vt:lpstr>BIT</vt:lpstr>
      <vt:lpstr>BYTE(bajt)</vt:lpstr>
      <vt:lpstr>POČÍTAČ  UMÍ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74</cp:revision>
  <dcterms:created xsi:type="dcterms:W3CDTF">2012-04-21T07:06:25Z</dcterms:created>
  <dcterms:modified xsi:type="dcterms:W3CDTF">2012-09-06T09:03:23Z</dcterms:modified>
</cp:coreProperties>
</file>