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56" r:id="rId2"/>
    <p:sldId id="260" r:id="rId3"/>
    <p:sldId id="261" r:id="rId4"/>
    <p:sldId id="262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2753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9813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1421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93579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876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36506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88426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8599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265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92371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80043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5980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9.wmf"/><Relationship Id="rId7" Type="http://schemas.openxmlformats.org/officeDocument/2006/relationships/image" Target="../media/image6.wmf"/><Relationship Id="rId12" Type="http://schemas.openxmlformats.org/officeDocument/2006/relationships/image" Target="../media/image17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11" Type="http://schemas.openxmlformats.org/officeDocument/2006/relationships/image" Target="../media/image16.wmf"/><Relationship Id="rId5" Type="http://schemas.openxmlformats.org/officeDocument/2006/relationships/image" Target="../media/image11.jpeg"/><Relationship Id="rId10" Type="http://schemas.openxmlformats.org/officeDocument/2006/relationships/image" Target="../media/image15.gif"/><Relationship Id="rId4" Type="http://schemas.openxmlformats.org/officeDocument/2006/relationships/image" Target="../media/image10.png"/><Relationship Id="rId9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VY_32_INOVACE_04_Typy počítačů-pracovní list</a:t>
            </a:r>
            <a:br>
              <a:rPr lang="cs-CZ" sz="2800" dirty="0" smtClean="0"/>
            </a:br>
            <a:r>
              <a:rPr lang="cs-CZ" sz="2800" dirty="0" smtClean="0"/>
              <a:t>TÉMA SADY: Hardware</a:t>
            </a:r>
            <a:br>
              <a:rPr lang="cs-CZ" sz="2800" dirty="0" smtClean="0"/>
            </a:br>
            <a:r>
              <a:rPr lang="cs-CZ" sz="2800" dirty="0" smtClean="0"/>
              <a:t>DATUM: 03. 08. 2011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4. ročníku praktické školy,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TYPY  POČÍTAČŮ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Spoj obrázek s vhodným názvem.</a:t>
            </a:r>
          </a:p>
          <a:p>
            <a:pPr marL="0" indent="0">
              <a:buNone/>
            </a:pPr>
            <a:r>
              <a:rPr lang="cs-CZ" dirty="0" smtClean="0"/>
              <a:t>IBM-PC</a:t>
            </a:r>
          </a:p>
          <a:p>
            <a:pPr marL="0" indent="0">
              <a:buNone/>
            </a:pPr>
            <a:r>
              <a:rPr lang="cs-CZ" dirty="0" smtClean="0"/>
              <a:t>SERVER</a:t>
            </a:r>
          </a:p>
          <a:p>
            <a:pPr marL="0" indent="0">
              <a:buNone/>
            </a:pPr>
            <a:r>
              <a:rPr lang="cs-CZ" dirty="0" smtClean="0"/>
              <a:t>SÁLOVÝ POČÍTAČ</a:t>
            </a:r>
          </a:p>
          <a:p>
            <a:pPr marL="0" indent="0">
              <a:buNone/>
            </a:pPr>
            <a:r>
              <a:rPr lang="cs-CZ" dirty="0" smtClean="0"/>
              <a:t>NOTEBOOK</a:t>
            </a:r>
          </a:p>
          <a:p>
            <a:pPr marL="0" indent="0">
              <a:buNone/>
            </a:pPr>
            <a:r>
              <a:rPr lang="cs-CZ" dirty="0" smtClean="0"/>
              <a:t>KAPESNÍ POČÍTAČ</a:t>
            </a:r>
          </a:p>
          <a:p>
            <a:pPr marL="0" indent="0">
              <a:buNone/>
            </a:pPr>
            <a:r>
              <a:rPr lang="cs-CZ" dirty="0" smtClean="0"/>
              <a:t>JEDNOÚČELOVÝ POČÍTAČ</a:t>
            </a:r>
            <a:endParaRPr lang="cs-CZ" dirty="0"/>
          </a:p>
        </p:txBody>
      </p:sp>
      <p:pic>
        <p:nvPicPr>
          <p:cNvPr id="1026" name="Picture 2" descr="C:\Users\Jarmilka\AppData\Local\Microsoft\Windows\Temporary Internet Files\Content.IE5\S7687CZ2\MC900356863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7784" y="1698137"/>
            <a:ext cx="1062026" cy="875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rmilka\AppData\Local\Microsoft\Windows\Temporary Internet Files\Content.IE5\UE9XPF6Q\MP9003999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0653" y="2574095"/>
            <a:ext cx="1014454" cy="1070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rmilka\AppData\Local\Microsoft\Windows\Temporary Internet Files\Content.IE5\KJ2P3ECK\MC90043484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5445224"/>
            <a:ext cx="1217290" cy="1217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rmilka\AppData\Local\Microsoft\Windows\Temporary Internet Files\Content.IE5\3L8E10M2\MP90040042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5720" y="4153073"/>
            <a:ext cx="1008112" cy="997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rmilka\AppData\Local\Microsoft\Windows\Temporary Internet Files\Content.IE5\KJ2P3ECK\MC90042419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0938" y="3135374"/>
            <a:ext cx="1240886" cy="1019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armilka\AppData\Local\Microsoft\Windows\Temporary Internet Files\Content.IE5\3L8E10M2\MP90040215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0174" y="4241751"/>
            <a:ext cx="898623" cy="90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392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1.Podle čeho můžeme dělit počítače?</a:t>
            </a:r>
          </a:p>
          <a:p>
            <a:pPr marL="0" indent="0">
              <a:buNone/>
            </a:pPr>
            <a:r>
              <a:rPr lang="cs-CZ" dirty="0" smtClean="0"/>
              <a:t>----------------------------------------------------------------</a:t>
            </a:r>
          </a:p>
          <a:p>
            <a:pPr marL="0" indent="0">
              <a:buNone/>
            </a:pPr>
            <a:r>
              <a:rPr lang="cs-CZ" dirty="0" smtClean="0"/>
              <a:t>2.Jaký typ počítačů je u nás nejrozšířenější?</a:t>
            </a:r>
          </a:p>
          <a:p>
            <a:pPr marL="0" indent="0">
              <a:buNone/>
            </a:pPr>
            <a:r>
              <a:rPr lang="cs-CZ" dirty="0" smtClean="0"/>
              <a:t>----------------------------------------------------------------</a:t>
            </a:r>
          </a:p>
          <a:p>
            <a:pPr marL="0" indent="0">
              <a:buNone/>
            </a:pPr>
            <a:r>
              <a:rPr lang="cs-CZ" dirty="0" smtClean="0"/>
              <a:t>3.Co je SERVER?</a:t>
            </a:r>
          </a:p>
          <a:p>
            <a:pPr marL="0" indent="0">
              <a:buNone/>
            </a:pPr>
            <a:r>
              <a:rPr lang="cs-CZ" dirty="0" smtClean="0"/>
              <a:t>----------------------------------------------------------------</a:t>
            </a:r>
          </a:p>
          <a:p>
            <a:pPr marL="0" indent="0">
              <a:buNone/>
            </a:pPr>
            <a:r>
              <a:rPr lang="cs-CZ" dirty="0" smtClean="0"/>
              <a:t>4.K čemu slouží SUPERPOČÍTAČE?</a:t>
            </a:r>
          </a:p>
          <a:p>
            <a:pPr marL="0" indent="0">
              <a:buNone/>
            </a:pPr>
            <a:r>
              <a:rPr lang="cs-CZ" dirty="0" smtClean="0"/>
              <a:t>-----------------------------------------------------------------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9120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Dej do kroužku</a:t>
            </a:r>
            <a:r>
              <a:rPr lang="cs-CZ" dirty="0" smtClean="0"/>
              <a:t>, co </a:t>
            </a:r>
            <a:r>
              <a:rPr lang="cs-CZ" dirty="0" smtClean="0"/>
              <a:t>považuješ za počítače</a:t>
            </a:r>
            <a:endParaRPr lang="cs-CZ" dirty="0"/>
          </a:p>
        </p:txBody>
      </p:sp>
      <p:pic>
        <p:nvPicPr>
          <p:cNvPr id="2051" name="Picture 3" descr="C:\Users\Jarmilka\AppData\Local\Microsoft\Windows\Temporary Internet Files\Content.IE5\VBKTO2P6\MC90043384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1274326" cy="1274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rmilka\AppData\Local\Microsoft\Windows\Temporary Internet Files\Content.IE5\VBKTO2P6\MC9003606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812259"/>
            <a:ext cx="1067525" cy="1566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Jarmilka\AppData\Local\Microsoft\Windows\Temporary Internet Files\Content.IE5\KJ2P3ECK\MC90044133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762018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rmilka\AppData\Local\Microsoft\Windows\Temporary Internet Files\Content.IE5\UE9XPF6Q\MP900405396[1].jpg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4073" y="5366533"/>
            <a:ext cx="2088054" cy="1491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rmilka\AppData\Local\Microsoft\Windows\Temporary Internet Files\Content.IE5\KJ2P3ECK\MC90042477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517232"/>
            <a:ext cx="1020906" cy="1103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rmilka\AppData\Local\Microsoft\Windows\Temporary Internet Files\Content.IE5\VBKTO2P6\MC90042419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233965"/>
            <a:ext cx="1409948" cy="1158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rmilka\AppData\Local\Microsoft\Windows\Temporary Internet Files\Content.IE5\3L8E10M2\MP90034146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3878" y="5517232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rmilka\AppData\Local\Microsoft\Windows\Temporary Internet Files\Content.IE5\UE9XPF6Q\MC900439798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1333" y="1545994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armilka\AppData\Local\Microsoft\Windows\Temporary Internet Files\Content.IE5\3L8E10M2\MM900395727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8583" y="5462087"/>
            <a:ext cx="1028700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armilka\AppData\Local\Microsoft\Windows\Temporary Internet Files\Content.IE5\VBKTO2P6\MC90023033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847555"/>
            <a:ext cx="1239490" cy="1221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Jarmilka\AppData\Local\Microsoft\Windows\Temporary Internet Files\Content.IE5\VBKTO2P6\MC90035961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588" y="3410736"/>
            <a:ext cx="1592254" cy="1323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356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311</TotalTime>
  <Words>90</Words>
  <Application>Microsoft Office PowerPoint</Application>
  <PresentationFormat>Předvádění na obrazovce (4:3)</PresentationFormat>
  <Paragraphs>23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NÁZEV ŠKOLY: Střední odborné učiliště a Základní škola AUTOR: Bc. Jarmila Šneberková NÁZEV: VY_32_INOVACE_04_Typy počítačů-pracovní list TÉMA SADY: Hardware DATUM: 03. 08. 2011 ČÍSLO PROJEKTU: CZ.1.07/1.4.00/21.0477</vt:lpstr>
      <vt:lpstr>TYPY  POČÍTAČŮ</vt:lpstr>
      <vt:lpstr>Odpověz na otázky</vt:lpstr>
      <vt:lpstr>Dej do kroužku, co považuješ za počítače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Učitel</cp:lastModifiedBy>
  <cp:revision>89</cp:revision>
  <dcterms:created xsi:type="dcterms:W3CDTF">2012-04-21T07:06:25Z</dcterms:created>
  <dcterms:modified xsi:type="dcterms:W3CDTF">2012-09-06T10:57:56Z</dcterms:modified>
</cp:coreProperties>
</file>