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64" r:id="rId1"/>
  </p:sldMasterIdLst>
  <p:sldIdLst>
    <p:sldId id="256" r:id="rId2"/>
    <p:sldId id="260" r:id="rId3"/>
    <p:sldId id="261" r:id="rId4"/>
    <p:sldId id="262" r:id="rId5"/>
    <p:sldId id="263" r:id="rId6"/>
    <p:sldId id="259" r:id="rId7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194" y="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B1A735B-DD3F-4A99-AD9C-1C511886BE69}" type="datetimeFigureOut">
              <a:rPr lang="cs-CZ" smtClean="0"/>
              <a:pPr>
                <a:defRPr/>
              </a:pPr>
              <a:t>6.9.2012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84D2C10-7D49-4284-A898-579972F74CE2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22753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F24A221-0BD1-4690-A333-C68C52A3A293}" type="datetimeFigureOut">
              <a:rPr lang="cs-CZ" smtClean="0"/>
              <a:pPr>
                <a:defRPr/>
              </a:pPr>
              <a:t>6.9.2012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69D4CAC-E778-4527-8F2C-8F49D5D8EBAD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998137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BCEDB38-22A9-43EA-8D34-4A6B35308068}" type="datetimeFigureOut">
              <a:rPr lang="cs-CZ" smtClean="0"/>
              <a:pPr>
                <a:defRPr/>
              </a:pPr>
              <a:t>6.9.2012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EC8E365-C7D5-4B5D-BA99-7EBDCC726C9A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614212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EC8C837-D2DE-4E3F-B417-FFBF9E1BFB51}" type="datetimeFigureOut">
              <a:rPr lang="cs-CZ" smtClean="0"/>
              <a:pPr>
                <a:defRPr/>
              </a:pPr>
              <a:t>6.9.2012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389D8D1-5145-4036-BC62-D338DECA62C5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493579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17A6CEC-EAB2-4BC4-8A84-A38B7F59CAE8}" type="datetimeFigureOut">
              <a:rPr lang="cs-CZ" smtClean="0"/>
              <a:pPr>
                <a:defRPr/>
              </a:pPr>
              <a:t>6.9.2012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86A905A-7223-492D-9A6B-5FC4645A6F7C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798769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B5EC586-7C92-4DCB-88D5-5210492341F6}" type="datetimeFigureOut">
              <a:rPr lang="cs-CZ" smtClean="0"/>
              <a:pPr>
                <a:defRPr/>
              </a:pPr>
              <a:t>6.9.2012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F29856B-7AEA-4277-9459-B6634A2080FF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436506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A9E719B-673A-4FC7-82AD-1B1C3CD8252B}" type="datetimeFigureOut">
              <a:rPr lang="cs-CZ" smtClean="0"/>
              <a:pPr>
                <a:defRPr/>
              </a:pPr>
              <a:t>6.9.2012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BB6F772-CE63-43B4-9F67-09D9EE1EB941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988426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A5FB9A9-26ED-4909-9029-C187D75FE53B}" type="datetimeFigureOut">
              <a:rPr lang="cs-CZ" smtClean="0"/>
              <a:pPr>
                <a:defRPr/>
              </a:pPr>
              <a:t>6.9.2012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FEA639-4093-49EC-8CAC-9BAD900BF6E7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838599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13C0430-1814-4C5B-9308-729F80D72E2F}" type="datetimeFigureOut">
              <a:rPr lang="cs-CZ" smtClean="0"/>
              <a:pPr>
                <a:defRPr/>
              </a:pPr>
              <a:t>6.9.2012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3CF9CF8-D28E-4195-BF1D-B8AA0BC04CDF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22654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18B7EBC-6FE5-4DD0-B051-73A9F4239725}" type="datetimeFigureOut">
              <a:rPr lang="cs-CZ" smtClean="0"/>
              <a:pPr>
                <a:defRPr/>
              </a:pPr>
              <a:t>6.9.2012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85A2D9A-118A-4852-817B-A3268A4DB3FE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092371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C4FF6EC-9583-4B12-8975-B017B323F008}" type="datetimeFigureOut">
              <a:rPr lang="cs-CZ" smtClean="0"/>
              <a:pPr>
                <a:defRPr/>
              </a:pPr>
              <a:t>6.9.2012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22CD8A-9EBE-4BA7-B8BB-E75F42061457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280043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24E8DF75-6967-44CD-A869-86193B62279B}" type="datetimeFigureOut">
              <a:rPr lang="cs-CZ" smtClean="0"/>
              <a:pPr>
                <a:defRPr/>
              </a:pPr>
              <a:t>6.9.2012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91C1A0FE-39D5-4F54-9165-14676849D729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159809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5" r:id="rId1"/>
    <p:sldLayoutId id="2147483866" r:id="rId2"/>
    <p:sldLayoutId id="2147483867" r:id="rId3"/>
    <p:sldLayoutId id="2147483868" r:id="rId4"/>
    <p:sldLayoutId id="2147483869" r:id="rId5"/>
    <p:sldLayoutId id="2147483870" r:id="rId6"/>
    <p:sldLayoutId id="2147483871" r:id="rId7"/>
    <p:sldLayoutId id="2147483872" r:id="rId8"/>
    <p:sldLayoutId id="2147483873" r:id="rId9"/>
    <p:sldLayoutId id="2147483874" r:id="rId10"/>
    <p:sldLayoutId id="214748387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Nadpis 1"/>
          <p:cNvSpPr>
            <a:spLocks noGrp="1"/>
          </p:cNvSpPr>
          <p:nvPr>
            <p:ph type="ctrTitle"/>
          </p:nvPr>
        </p:nvSpPr>
        <p:spPr>
          <a:xfrm>
            <a:off x="684213" y="1628775"/>
            <a:ext cx="8351837" cy="2592388"/>
          </a:xfrm>
        </p:spPr>
        <p:txBody>
          <a:bodyPr>
            <a:normAutofit fontScale="90000"/>
          </a:bodyPr>
          <a:lstStyle/>
          <a:p>
            <a:pPr algn="l"/>
            <a:r>
              <a:rPr lang="cs-CZ" sz="2800" dirty="0" smtClean="0"/>
              <a:t>NÁZEV ŠKOLY: Střední odborné učiliště a Základní škola</a:t>
            </a:r>
            <a:br>
              <a:rPr lang="cs-CZ" sz="2800" dirty="0" smtClean="0"/>
            </a:br>
            <a:r>
              <a:rPr lang="cs-CZ" sz="2800" dirty="0" smtClean="0"/>
              <a:t>AUTOR: Bc. Jarmila </a:t>
            </a:r>
            <a:r>
              <a:rPr lang="cs-CZ" sz="2800" dirty="0" err="1" smtClean="0"/>
              <a:t>Šneberková</a:t>
            </a:r>
            <a:r>
              <a:rPr lang="cs-CZ" sz="2800" dirty="0" smtClean="0"/>
              <a:t/>
            </a:r>
            <a:br>
              <a:rPr lang="cs-CZ" sz="2800" dirty="0" smtClean="0"/>
            </a:br>
            <a:r>
              <a:rPr lang="cs-CZ" sz="2800" dirty="0" smtClean="0"/>
              <a:t>NÁZEV: VY_32_INOVACE_05_Počítačová sestava</a:t>
            </a:r>
            <a:br>
              <a:rPr lang="cs-CZ" sz="2800" dirty="0" smtClean="0"/>
            </a:br>
            <a:r>
              <a:rPr lang="cs-CZ" sz="2800" dirty="0" smtClean="0"/>
              <a:t>TÉMA SADY: Hardware</a:t>
            </a:r>
            <a:br>
              <a:rPr lang="cs-CZ" sz="2800" dirty="0" smtClean="0"/>
            </a:br>
            <a:r>
              <a:rPr lang="cs-CZ" sz="2800" dirty="0" smtClean="0"/>
              <a:t>DATUM: 06. 08. 2011</a:t>
            </a:r>
            <a:br>
              <a:rPr lang="cs-CZ" sz="2800" dirty="0" smtClean="0"/>
            </a:br>
            <a:r>
              <a:rPr lang="cs-CZ" sz="2800" dirty="0" smtClean="0"/>
              <a:t>ČÍSLO PROJEKTU: CZ.1.07/1.4.00/21.0477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24075" y="5013325"/>
            <a:ext cx="6264275" cy="1295400"/>
          </a:xfrm>
        </p:spPr>
        <p:txBody>
          <a:bodyPr rtlCol="0">
            <a:normAutofit/>
          </a:bodyPr>
          <a:lstStyle/>
          <a:p>
            <a:pPr algn="just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600" dirty="0">
                <a:solidFill>
                  <a:schemeClr val="tx1"/>
                </a:solidFill>
              </a:rPr>
              <a:t>ANOTACE:  Materiál je určen pro žáky </a:t>
            </a:r>
            <a:r>
              <a:rPr lang="cs-CZ" sz="2600" dirty="0" smtClean="0">
                <a:solidFill>
                  <a:schemeClr val="tx1"/>
                </a:solidFill>
              </a:rPr>
              <a:t>4. ročníku praktické školy, jako prezentace.</a:t>
            </a:r>
            <a:endParaRPr lang="cs-CZ" sz="2600" dirty="0">
              <a:solidFill>
                <a:schemeClr val="tx1"/>
              </a:solidFill>
            </a:endParaRPr>
          </a:p>
          <a:p>
            <a:pPr algn="just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/>
          </a:p>
        </p:txBody>
      </p:sp>
      <p:pic>
        <p:nvPicPr>
          <p:cNvPr id="13315" name="Picture 4" descr="eu_log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81200" y="152400"/>
            <a:ext cx="5543550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3"/>
          </a:solidFill>
        </p:spPr>
        <p:txBody>
          <a:bodyPr/>
          <a:lstStyle/>
          <a:p>
            <a:r>
              <a:rPr lang="cs-CZ" dirty="0" smtClean="0"/>
              <a:t>POČÍTAČOVÁ  SESTAVA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507288" cy="4525963"/>
          </a:xfrm>
        </p:spPr>
        <p:txBody>
          <a:bodyPr/>
          <a:lstStyle/>
          <a:p>
            <a:pPr marL="0" indent="0" algn="ctr">
              <a:buNone/>
            </a:pPr>
            <a:r>
              <a:rPr lang="cs-CZ" dirty="0" smtClean="0"/>
              <a:t>POČÍTAČOVÁ  SESTAVA  SE SKLÁDÁ  Z </a:t>
            </a:r>
          </a:p>
          <a:p>
            <a:pPr marL="0" indent="0" algn="ctr">
              <a:buNone/>
            </a:pPr>
            <a:endParaRPr lang="cs-CZ" dirty="0" smtClean="0"/>
          </a:p>
          <a:p>
            <a:pPr marL="0" indent="0" algn="ctr">
              <a:buNone/>
            </a:pPr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VLASTNÍHO  POČÍTAČE  </a:t>
            </a:r>
            <a:r>
              <a:rPr lang="cs-CZ" dirty="0" smtClean="0"/>
              <a:t>a</a:t>
            </a:r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cs-CZ" dirty="0" smtClean="0">
                <a:solidFill>
                  <a:srgbClr val="C00000"/>
                </a:solidFill>
              </a:rPr>
              <a:t>PERIFERNÍCH  ZAŘÍZENÍ</a:t>
            </a:r>
            <a:endParaRPr lang="cs-CZ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0" indent="0" algn="ctr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Jednotlivé části počítačové sestavy by nám </a:t>
            </a:r>
            <a:r>
              <a:rPr lang="cs-CZ" dirty="0" smtClean="0"/>
              <a:t>nesloužily, </a:t>
            </a:r>
            <a:r>
              <a:rPr lang="cs-CZ" dirty="0" smtClean="0"/>
              <a:t>pokud bychom je </a:t>
            </a:r>
            <a:r>
              <a:rPr lang="cs-CZ" dirty="0" smtClean="0"/>
              <a:t>vzájemně nepropojily</a:t>
            </a:r>
            <a:r>
              <a:rPr lang="cs-CZ" dirty="0" smtClean="0"/>
              <a:t>!!!!!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081490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C00000"/>
          </a:solidFill>
        </p:spPr>
        <p:txBody>
          <a:bodyPr/>
          <a:lstStyle/>
          <a:p>
            <a:r>
              <a:rPr lang="cs-CZ" dirty="0" smtClean="0"/>
              <a:t>VLASTNÍ  POČÍTAČ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dirty="0" smtClean="0"/>
              <a:t>VLASTNÍ  POČÍTAČ</a:t>
            </a:r>
            <a:endParaRPr lang="cs-CZ" dirty="0" smtClean="0"/>
          </a:p>
          <a:p>
            <a:pPr marL="0" indent="0">
              <a:buNone/>
            </a:pPr>
            <a:r>
              <a:rPr lang="cs-CZ" b="1" dirty="0" smtClean="0"/>
              <a:t>Je plechová </a:t>
            </a:r>
            <a:r>
              <a:rPr lang="cs-CZ" b="1" dirty="0" smtClean="0"/>
              <a:t>krabice, </a:t>
            </a:r>
            <a:r>
              <a:rPr lang="cs-CZ" b="1" dirty="0" smtClean="0"/>
              <a:t>většinou </a:t>
            </a:r>
            <a:r>
              <a:rPr lang="cs-CZ" b="1" dirty="0" smtClean="0"/>
              <a:t>černé, </a:t>
            </a:r>
            <a:r>
              <a:rPr lang="cs-CZ" b="1" dirty="0" smtClean="0"/>
              <a:t>šedé nebo béžové </a:t>
            </a:r>
            <a:r>
              <a:rPr lang="cs-CZ" b="1" dirty="0" smtClean="0"/>
              <a:t>barvy, </a:t>
            </a:r>
            <a:r>
              <a:rPr lang="cs-CZ" b="1" dirty="0" smtClean="0"/>
              <a:t>ze které vedou různé </a:t>
            </a:r>
            <a:r>
              <a:rPr lang="cs-CZ" b="1" dirty="0" smtClean="0"/>
              <a:t>šňůry -</a:t>
            </a:r>
            <a:r>
              <a:rPr lang="cs-CZ" b="1" dirty="0" smtClean="0">
                <a:solidFill>
                  <a:srgbClr val="C00000"/>
                </a:solidFill>
              </a:rPr>
              <a:t>KABELY.</a:t>
            </a:r>
            <a:endParaRPr lang="cs-CZ" b="1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26" name="Picture 2" descr="C:\Users\Jarmilka\AppData\Local\Microsoft\Windows\Temporary Internet Files\Content.IE5\VBKTO2P6\MC90023321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1772816"/>
            <a:ext cx="2094466" cy="43502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562687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00B050"/>
          </a:solidFill>
        </p:spPr>
        <p:txBody>
          <a:bodyPr>
            <a:normAutofit fontScale="90000"/>
          </a:bodyPr>
          <a:lstStyle/>
          <a:p>
            <a:r>
              <a:rPr lang="cs-CZ" dirty="0" smtClean="0"/>
              <a:t>VSTUPNÍ  A  VÝSTUPNÍ  ZAŘÍZENÍ  VLASTNÍHO  POČÍTAČE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4525963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>
                <a:solidFill>
                  <a:srgbClr val="0070C0"/>
                </a:solidFill>
              </a:rPr>
              <a:t>Vstupní  </a:t>
            </a:r>
            <a:r>
              <a:rPr lang="cs-CZ" dirty="0" smtClean="0">
                <a:solidFill>
                  <a:srgbClr val="0070C0"/>
                </a:solidFill>
              </a:rPr>
              <a:t>zařízení - </a:t>
            </a:r>
            <a:r>
              <a:rPr lang="cs-CZ" dirty="0" smtClean="0"/>
              <a:t>dodávají  </a:t>
            </a:r>
            <a:r>
              <a:rPr lang="cs-CZ" dirty="0" smtClean="0"/>
              <a:t>informace  z  okolního   </a:t>
            </a:r>
          </a:p>
          <a:p>
            <a:pPr marL="0" indent="0">
              <a:buNone/>
            </a:pPr>
            <a:r>
              <a:rPr lang="cs-CZ" dirty="0"/>
              <a:t>s</a:t>
            </a:r>
            <a:r>
              <a:rPr lang="cs-CZ" dirty="0" smtClean="0"/>
              <a:t>věta do počítače.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>
                <a:solidFill>
                  <a:srgbClr val="0070C0"/>
                </a:solidFill>
              </a:rPr>
              <a:t>Výstupní  </a:t>
            </a:r>
            <a:r>
              <a:rPr lang="cs-CZ" dirty="0" smtClean="0">
                <a:solidFill>
                  <a:srgbClr val="0070C0"/>
                </a:solidFill>
              </a:rPr>
              <a:t>zařízení - </a:t>
            </a:r>
            <a:r>
              <a:rPr lang="cs-CZ" dirty="0" smtClean="0"/>
              <a:t>předávají  </a:t>
            </a:r>
            <a:r>
              <a:rPr lang="cs-CZ" dirty="0" smtClean="0"/>
              <a:t>informace  z počítače  ven , do okolního světa.</a:t>
            </a:r>
          </a:p>
          <a:p>
            <a:pPr marL="0" indent="0">
              <a:buNone/>
            </a:pPr>
            <a:endParaRPr lang="cs-CZ" dirty="0">
              <a:solidFill>
                <a:srgbClr val="0070C0"/>
              </a:solidFill>
            </a:endParaRPr>
          </a:p>
          <a:p>
            <a:pPr marL="0" indent="0">
              <a:buNone/>
            </a:pPr>
            <a:r>
              <a:rPr lang="cs-CZ" dirty="0" smtClean="0">
                <a:solidFill>
                  <a:srgbClr val="0070C0"/>
                </a:solidFill>
              </a:rPr>
              <a:t>Kombinovaná  </a:t>
            </a:r>
            <a:r>
              <a:rPr lang="cs-CZ" dirty="0" smtClean="0">
                <a:solidFill>
                  <a:srgbClr val="0070C0"/>
                </a:solidFill>
              </a:rPr>
              <a:t>zařízení - </a:t>
            </a:r>
            <a:r>
              <a:rPr lang="cs-CZ" dirty="0" smtClean="0"/>
              <a:t>slouží  </a:t>
            </a:r>
            <a:r>
              <a:rPr lang="cs-CZ" dirty="0" smtClean="0"/>
              <a:t>k </a:t>
            </a:r>
            <a:r>
              <a:rPr lang="cs-CZ" dirty="0" smtClean="0"/>
              <a:t>oběma  účelům.</a:t>
            </a:r>
            <a:endParaRPr lang="cs-CZ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54610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0070C0"/>
          </a:solidFill>
        </p:spPr>
        <p:txBody>
          <a:bodyPr/>
          <a:lstStyle/>
          <a:p>
            <a:r>
              <a:rPr lang="cs-CZ" dirty="0" smtClean="0"/>
              <a:t>PERIFERNÍ  ZAŘÍZENÍ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dirty="0" smtClean="0"/>
              <a:t>PERIFERNÍ  </a:t>
            </a:r>
            <a:r>
              <a:rPr lang="cs-CZ" b="1" dirty="0" smtClean="0"/>
              <a:t>ZAŘÍZENÍ </a:t>
            </a:r>
            <a:r>
              <a:rPr lang="cs-CZ" dirty="0" smtClean="0"/>
              <a:t>- jsou  </a:t>
            </a:r>
            <a:r>
              <a:rPr lang="cs-CZ" dirty="0" smtClean="0"/>
              <a:t>buď  </a:t>
            </a:r>
            <a:r>
              <a:rPr lang="cs-CZ" dirty="0" smtClean="0"/>
              <a:t>výstupní, </a:t>
            </a:r>
            <a:r>
              <a:rPr lang="cs-CZ" dirty="0" smtClean="0"/>
              <a:t>nebo  </a:t>
            </a:r>
          </a:p>
          <a:p>
            <a:pPr marL="0" indent="0">
              <a:buNone/>
            </a:pPr>
            <a:r>
              <a:rPr lang="cs-CZ" dirty="0" smtClean="0"/>
              <a:t>vstupní, patří  </a:t>
            </a:r>
            <a:r>
              <a:rPr lang="cs-CZ" dirty="0" smtClean="0"/>
              <a:t>sem: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FF0000"/>
                </a:solidFill>
              </a:rPr>
              <a:t>KLÁVESNICE</a:t>
            </a:r>
          </a:p>
          <a:p>
            <a:pPr marL="0" indent="0">
              <a:buNone/>
            </a:pPr>
            <a:endParaRPr lang="cs-CZ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b="1" dirty="0" smtClean="0">
                <a:solidFill>
                  <a:srgbClr val="FF0000"/>
                </a:solidFill>
              </a:rPr>
              <a:t>MYŠ</a:t>
            </a:r>
          </a:p>
          <a:p>
            <a:pPr marL="0" indent="0">
              <a:buNone/>
            </a:pPr>
            <a:endParaRPr lang="cs-CZ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b="1" dirty="0" smtClean="0">
                <a:solidFill>
                  <a:srgbClr val="FF0000"/>
                </a:solidFill>
              </a:rPr>
              <a:t>MONITOR</a:t>
            </a:r>
            <a:endParaRPr lang="cs-CZ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25558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Použité zdroje:</a:t>
            </a:r>
          </a:p>
        </p:txBody>
      </p:sp>
      <p:sp>
        <p:nvSpPr>
          <p:cNvPr id="14338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vlastní zdroje</a:t>
            </a:r>
          </a:p>
          <a:p>
            <a:r>
              <a:rPr lang="cs-CZ" smtClean="0">
                <a:hlinkClick r:id="rId2"/>
              </a:rPr>
              <a:t>http://office.microsoft.com</a:t>
            </a:r>
            <a:r>
              <a:rPr lang="cs-CZ" smtClean="0"/>
              <a:t> – kliparty</a:t>
            </a:r>
            <a:endParaRPr lang="cs-CZ" smtClean="0">
              <a:latin typeface="Arial" charset="0"/>
            </a:endParaRPr>
          </a:p>
          <a:p>
            <a:r>
              <a:rPr lang="cs-CZ" sz="4000" smtClean="0"/>
              <a:t>KLECH, P., </a:t>
            </a:r>
            <a:r>
              <a:rPr lang="cs-CZ" sz="4000" i="1" smtClean="0"/>
              <a:t>POČÍTAČ kamarád</a:t>
            </a:r>
            <a:r>
              <a:rPr lang="cs-CZ" sz="4000" smtClean="0"/>
              <a:t>. 1. vyd. Praha: Parta s.r.o., 2009. ISBN 978-80-7320-144-9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spek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356</TotalTime>
  <Words>161</Words>
  <Application>Microsoft Office PowerPoint</Application>
  <PresentationFormat>Předvádění na obrazovce (4:3)</PresentationFormat>
  <Paragraphs>30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NÁZEV ŠKOLY: Střední odborné učiliště a Základní škola AUTOR: Bc. Jarmila Šneberková NÁZEV: VY_32_INOVACE_05_Počítačová sestava TÉMA SADY: Hardware DATUM: 06. 08. 2011 ČÍSLO PROJEKTU: CZ.1.07/1.4.00/21.0477</vt:lpstr>
      <vt:lpstr>POČÍTAČOVÁ  SESTAVA</vt:lpstr>
      <vt:lpstr>VLASTNÍ  POČÍTAČ</vt:lpstr>
      <vt:lpstr>VSTUPNÍ  A  VÝSTUPNÍ  ZAŘÍZENÍ  VLASTNÍHO  POČÍTAČE</vt:lpstr>
      <vt:lpstr>PERIFERNÍ  ZAŘÍZENÍ</vt:lpstr>
      <vt:lpstr>Použité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 Střední odborné učiliště a Základní škola AUTOR: Marián Gossányi NÁZEV: VY_32_Windows TÉMA: Zapnutí počítače ČÍSLO PROJEKTU: CZ.1.07/1.4.00/21.0477</dc:title>
  <dc:creator>Mgr. Marián Gossányi</dc:creator>
  <cp:lastModifiedBy>Učitel</cp:lastModifiedBy>
  <cp:revision>94</cp:revision>
  <dcterms:created xsi:type="dcterms:W3CDTF">2012-04-21T07:06:25Z</dcterms:created>
  <dcterms:modified xsi:type="dcterms:W3CDTF">2012-09-06T11:01:09Z</dcterms:modified>
</cp:coreProperties>
</file>