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4" r:id="rId1"/>
  </p:sldMasterIdLst>
  <p:sldIdLst>
    <p:sldId id="256" r:id="rId2"/>
    <p:sldId id="260" r:id="rId3"/>
    <p:sldId id="261" r:id="rId4"/>
    <p:sldId id="262" r:id="rId5"/>
    <p:sldId id="259" r:id="rId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B1A735B-DD3F-4A99-AD9C-1C511886BE69}" type="datetimeFigureOut">
              <a:rPr lang="cs-CZ" smtClean="0"/>
              <a:pPr>
                <a:defRPr/>
              </a:pPr>
              <a:t>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84D2C10-7D49-4284-A898-579972F74CE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2753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F24A221-0BD1-4690-A333-C68C52A3A293}" type="datetimeFigureOut">
              <a:rPr lang="cs-CZ" smtClean="0"/>
              <a:pPr>
                <a:defRPr/>
              </a:pPr>
              <a:t>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69D4CAC-E778-4527-8F2C-8F49D5D8EBA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98137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BCEDB38-22A9-43EA-8D34-4A6B35308068}" type="datetimeFigureOut">
              <a:rPr lang="cs-CZ" smtClean="0"/>
              <a:pPr>
                <a:defRPr/>
              </a:pPr>
              <a:t>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EC8E365-C7D5-4B5D-BA99-7EBDCC726C9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14212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EC8C837-D2DE-4E3F-B417-FFBF9E1BFB51}" type="datetimeFigureOut">
              <a:rPr lang="cs-CZ" smtClean="0"/>
              <a:pPr>
                <a:defRPr/>
              </a:pPr>
              <a:t>6.9.2012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389D8D1-5145-4036-BC62-D338DECA62C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93579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17A6CEC-EAB2-4BC4-8A84-A38B7F59CAE8}" type="datetimeFigureOut">
              <a:rPr lang="cs-CZ" smtClean="0"/>
              <a:pPr>
                <a:defRPr/>
              </a:pPr>
              <a:t>6.9.2012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86A905A-7223-492D-9A6B-5FC4645A6F7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98769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B5EC586-7C92-4DCB-88D5-5210492341F6}" type="datetimeFigureOut">
              <a:rPr lang="cs-CZ" smtClean="0"/>
              <a:pPr>
                <a:defRPr/>
              </a:pPr>
              <a:t>6.9.2012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F29856B-7AEA-4277-9459-B6634A2080F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36506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A9E719B-673A-4FC7-82AD-1B1C3CD8252B}" type="datetimeFigureOut">
              <a:rPr lang="cs-CZ" smtClean="0"/>
              <a:pPr>
                <a:defRPr/>
              </a:pPr>
              <a:t>6.9.2012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BB6F772-CE63-43B4-9F67-09D9EE1EB94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88426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A5FB9A9-26ED-4909-9029-C187D75FE53B}" type="datetimeFigureOut">
              <a:rPr lang="cs-CZ" smtClean="0"/>
              <a:pPr>
                <a:defRPr/>
              </a:pPr>
              <a:t>6.9.2012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AFEA639-4093-49EC-8CAC-9BAD900BF6E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38599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13C0430-1814-4C5B-9308-729F80D72E2F}" type="datetimeFigureOut">
              <a:rPr lang="cs-CZ" smtClean="0"/>
              <a:pPr>
                <a:defRPr/>
              </a:pPr>
              <a:t>6.9.2012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3CF9CF8-D28E-4195-BF1D-B8AA0BC04CD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2654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18B7EBC-6FE5-4DD0-B051-73A9F4239725}" type="datetimeFigureOut">
              <a:rPr lang="cs-CZ" smtClean="0"/>
              <a:pPr>
                <a:defRPr/>
              </a:pPr>
              <a:t>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85A2D9A-118A-4852-817B-A3268A4DB3F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92371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C4FF6EC-9583-4B12-8975-B017B323F008}" type="datetimeFigureOut">
              <a:rPr lang="cs-CZ" smtClean="0"/>
              <a:pPr>
                <a:defRPr/>
              </a:pPr>
              <a:t>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022CD8A-9EBE-4BA7-B8BB-E75F4206145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80043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24E8DF75-6967-44CD-A869-86193B62279B}" type="datetimeFigureOut">
              <a:rPr lang="cs-CZ" smtClean="0"/>
              <a:pPr>
                <a:defRPr/>
              </a:pPr>
              <a:t>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91C1A0FE-39D5-4F54-9165-14676849D72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59809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65" r:id="rId1"/>
    <p:sldLayoutId id="2147483866" r:id="rId2"/>
    <p:sldLayoutId id="2147483867" r:id="rId3"/>
    <p:sldLayoutId id="2147483868" r:id="rId4"/>
    <p:sldLayoutId id="2147483869" r:id="rId5"/>
    <p:sldLayoutId id="2147483870" r:id="rId6"/>
    <p:sldLayoutId id="2147483871" r:id="rId7"/>
    <p:sldLayoutId id="2147483872" r:id="rId8"/>
    <p:sldLayoutId id="2147483873" r:id="rId9"/>
    <p:sldLayoutId id="2147483874" r:id="rId10"/>
    <p:sldLayoutId id="214748387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7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png"/><Relationship Id="rId9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>
          <a:xfrm>
            <a:off x="684213" y="1628775"/>
            <a:ext cx="8351837" cy="2592388"/>
          </a:xfrm>
        </p:spPr>
        <p:txBody>
          <a:bodyPr>
            <a:normAutofit fontScale="90000"/>
          </a:bodyPr>
          <a:lstStyle/>
          <a:p>
            <a:pPr algn="l"/>
            <a:r>
              <a:rPr lang="cs-CZ" sz="2800" dirty="0" smtClean="0"/>
              <a:t>NÁZEV ŠKOLY: Střední odborné učiliště a Základní škola</a:t>
            </a:r>
            <a:br>
              <a:rPr lang="cs-CZ" sz="2800" dirty="0" smtClean="0"/>
            </a:br>
            <a:r>
              <a:rPr lang="cs-CZ" sz="2800" dirty="0" smtClean="0"/>
              <a:t>AUTOR: Bc. Jarmila </a:t>
            </a:r>
            <a:r>
              <a:rPr lang="cs-CZ" sz="2800" dirty="0" err="1" smtClean="0"/>
              <a:t>Šneberková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NÁZEV: VY_32_INOVACE_06_Počítačová sestava-pracovní list</a:t>
            </a:r>
            <a:br>
              <a:rPr lang="cs-CZ" sz="2800" dirty="0" smtClean="0"/>
            </a:br>
            <a:r>
              <a:rPr lang="cs-CZ" sz="2800" dirty="0" smtClean="0"/>
              <a:t>TÉMA SADY: Hardware</a:t>
            </a:r>
            <a:br>
              <a:rPr lang="cs-CZ" sz="2800" dirty="0" smtClean="0"/>
            </a:br>
            <a:r>
              <a:rPr lang="cs-CZ" sz="2800" dirty="0" smtClean="0"/>
              <a:t>DATUM: 06. 08. 2011</a:t>
            </a:r>
            <a:br>
              <a:rPr lang="cs-CZ" sz="2800" dirty="0" smtClean="0"/>
            </a:br>
            <a:r>
              <a:rPr lang="cs-CZ" sz="2800" dirty="0" smtClean="0"/>
              <a:t>ČÍSLO PROJEKTU: CZ.1.07/1.4.00/21.0477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124075" y="5013325"/>
            <a:ext cx="6264275" cy="1295400"/>
          </a:xfrm>
        </p:spPr>
        <p:txBody>
          <a:bodyPr rtlCol="0">
            <a:normAutofit/>
          </a:bodyPr>
          <a:lstStyle/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600" dirty="0">
                <a:solidFill>
                  <a:schemeClr val="tx1"/>
                </a:solidFill>
              </a:rPr>
              <a:t>ANOTACE:  Materiál je určen pro žáky </a:t>
            </a:r>
            <a:r>
              <a:rPr lang="cs-CZ" sz="2600" dirty="0" smtClean="0">
                <a:solidFill>
                  <a:schemeClr val="tx1"/>
                </a:solidFill>
              </a:rPr>
              <a:t>4. ročníku praktické školy, jako prezentace.</a:t>
            </a:r>
            <a:endParaRPr lang="cs-CZ" sz="2600" dirty="0">
              <a:solidFill>
                <a:schemeClr val="tx1"/>
              </a:solidFill>
            </a:endParaRPr>
          </a:p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3315" name="Picture 4" descr="eu_loga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81200" y="152400"/>
            <a:ext cx="5543550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/>
          </a:solidFill>
        </p:spPr>
        <p:txBody>
          <a:bodyPr/>
          <a:lstStyle/>
          <a:p>
            <a:r>
              <a:rPr lang="cs-CZ" dirty="0" smtClean="0"/>
              <a:t>ODPOVĚZ  NA 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514350" indent="-514350">
              <a:buAutoNum type="arabicPeriod"/>
            </a:pPr>
            <a:r>
              <a:rPr lang="cs-CZ" dirty="0" smtClean="0"/>
              <a:t>Vyjmenuj  části  počítače </a:t>
            </a:r>
          </a:p>
          <a:p>
            <a:pPr marL="0" indent="0">
              <a:buNone/>
            </a:pPr>
            <a:r>
              <a:rPr lang="cs-CZ" dirty="0" smtClean="0"/>
              <a:t>----------------------------------------------------------------</a:t>
            </a:r>
          </a:p>
          <a:p>
            <a:pPr marL="514350" indent="-514350">
              <a:buAutoNum type="arabicPeriod" startAt="2"/>
            </a:pPr>
            <a:r>
              <a:rPr lang="cs-CZ" dirty="0" smtClean="0"/>
              <a:t>Jak se říká obrazovce  počítače?</a:t>
            </a:r>
          </a:p>
          <a:p>
            <a:pPr marL="0" indent="0">
              <a:buNone/>
            </a:pPr>
            <a:r>
              <a:rPr lang="cs-CZ" dirty="0" smtClean="0"/>
              <a:t>----------------------------------------------------------------</a:t>
            </a:r>
          </a:p>
          <a:p>
            <a:pPr marL="514350" indent="-514350">
              <a:buAutoNum type="arabicPeriod" startAt="3"/>
            </a:pPr>
            <a:r>
              <a:rPr lang="cs-CZ" dirty="0" smtClean="0"/>
              <a:t>K  čemu  slouží  vstupní  zařízení?</a:t>
            </a:r>
          </a:p>
          <a:p>
            <a:pPr marL="0" indent="0">
              <a:buNone/>
            </a:pPr>
            <a:r>
              <a:rPr lang="cs-CZ" dirty="0" smtClean="0"/>
              <a:t>----------------------------------------------------------------</a:t>
            </a:r>
          </a:p>
          <a:p>
            <a:pPr marL="514350" indent="-514350">
              <a:buAutoNum type="arabicPeriod" startAt="4"/>
            </a:pPr>
            <a:r>
              <a:rPr lang="cs-CZ" dirty="0" smtClean="0"/>
              <a:t>K  čemu  slouží  výstupní  zařízení?</a:t>
            </a:r>
          </a:p>
          <a:p>
            <a:pPr marL="0" indent="0">
              <a:buNone/>
            </a:pPr>
            <a:r>
              <a:rPr lang="cs-CZ" dirty="0" smtClean="0"/>
              <a:t>-----------------------------------------------------------------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560274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/>
          </a:solidFill>
        </p:spPr>
        <p:txBody>
          <a:bodyPr/>
          <a:lstStyle/>
          <a:p>
            <a:r>
              <a:rPr lang="cs-CZ" dirty="0" smtClean="0"/>
              <a:t>SPOJ  VHODNÉ  ČÁSTI  VĚT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Vstupní  zařízení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 smtClean="0"/>
              <a:t>Výstupní  zařízení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 smtClean="0"/>
              <a:t>Kombinovaná  zařízení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 smtClean="0"/>
              <a:t>Vlastní  počítač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 smtClean="0"/>
              <a:t>Z  vlastního  počítače</a:t>
            </a:r>
            <a:endParaRPr lang="cs-CZ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dirty="0"/>
              <a:t>j</a:t>
            </a:r>
            <a:r>
              <a:rPr lang="cs-CZ" dirty="0" smtClean="0"/>
              <a:t>e plechová  krabice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d</a:t>
            </a:r>
            <a:r>
              <a:rPr lang="cs-CZ" dirty="0" smtClean="0"/>
              <a:t>odávají informace z okolního světa do počítače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v</a:t>
            </a:r>
            <a:r>
              <a:rPr lang="cs-CZ" dirty="0" smtClean="0"/>
              <a:t>edou  kabely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s</a:t>
            </a:r>
            <a:r>
              <a:rPr lang="cs-CZ" dirty="0" smtClean="0"/>
              <a:t>louží  oběma  účelům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ředávají  informace  z  počítače  ven, do okolního  světa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137334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DEJ  DO  </a:t>
            </a:r>
            <a:r>
              <a:rPr lang="cs-CZ" dirty="0" smtClean="0"/>
              <a:t>KROUŽKU,  </a:t>
            </a:r>
            <a:r>
              <a:rPr lang="cs-CZ" dirty="0" smtClean="0"/>
              <a:t>Z  ČEHO  BYS  SLOŽIL  POČÍTAČOVOU  SESTAVU</a:t>
            </a:r>
            <a:endParaRPr lang="cs-CZ" dirty="0"/>
          </a:p>
        </p:txBody>
      </p:sp>
      <p:pic>
        <p:nvPicPr>
          <p:cNvPr id="1026" name="Picture 2" descr="C:\Users\Jarmilka\AppData\Local\Microsoft\Windows\Temporary Internet Files\Content.IE5\UE9XPF6Q\MC900230312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628800"/>
            <a:ext cx="961963" cy="22406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Jarmilka\AppData\Local\Microsoft\Windows\Temporary Internet Files\Content.IE5\KJ2P3ECK\MC90035684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5085184"/>
            <a:ext cx="1831543" cy="15590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Jarmilka\AppData\Local\Microsoft\Windows\Temporary Internet Files\Content.IE5\VBKTO2P6\MC900431568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1511540"/>
            <a:ext cx="1904762" cy="19174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Jarmilka\AppData\Local\Microsoft\Windows\Temporary Internet Files\Content.IE5\3L8E10M2\MP90040215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5085184"/>
            <a:ext cx="2843808" cy="170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Jarmilka\AppData\Local\Microsoft\Windows\Temporary Internet Files\Content.IE5\3L8E10M2\MP900439555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2378766"/>
            <a:ext cx="1456192" cy="21414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Jarmilka\AppData\Local\Microsoft\Windows\Temporary Internet Files\Content.IE5\VBKTO2P6\MP900386658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36656" y="5412888"/>
            <a:ext cx="1468760" cy="10477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Jarmilka\AppData\Local\Microsoft\Windows\Temporary Internet Files\Content.IE5\KJ2P3ECK\MC900232723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36656" y="3789040"/>
            <a:ext cx="1701226" cy="8969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Jarmilka\AppData\Local\Microsoft\Windows\Temporary Internet Files\Content.IE5\VBKTO2P6\MC900440400[1]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0162" y="2153486"/>
            <a:ext cx="2084023" cy="20840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365490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zdroje: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</a:p>
          <a:p>
            <a:r>
              <a:rPr lang="cs-CZ" dirty="0" smtClean="0">
                <a:hlinkClick r:id="rId2"/>
              </a:rPr>
              <a:t>http://office.microsoft.com</a:t>
            </a:r>
            <a:r>
              <a:rPr lang="cs-CZ" dirty="0" smtClean="0"/>
              <a:t> – kliparty</a:t>
            </a:r>
            <a:endParaRPr lang="cs-CZ" dirty="0" smtClean="0">
              <a:latin typeface="Arial" charset="0"/>
            </a:endParaRPr>
          </a:p>
          <a:p>
            <a:pPr marL="0" indent="0">
              <a:buNone/>
            </a:pPr>
            <a:endParaRPr lang="cs-CZ" sz="40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343</TotalTime>
  <Words>112</Words>
  <Application>Microsoft Office PowerPoint</Application>
  <PresentationFormat>Předvádění na obrazovce (4:3)</PresentationFormat>
  <Paragraphs>34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NÁZEV ŠKOLY: Střední odborné učiliště a Základní škola AUTOR: Bc. Jarmila Šneberková NÁZEV: VY_32_INOVACE_06_Počítačová sestava-pracovní list TÉMA SADY: Hardware DATUM: 06. 08. 2011 ČÍSLO PROJEKTU: CZ.1.07/1.4.00/21.0477</vt:lpstr>
      <vt:lpstr>ODPOVĚZ  NA  OTÁZKY</vt:lpstr>
      <vt:lpstr>SPOJ  VHODNÉ  ČÁSTI  VĚT</vt:lpstr>
      <vt:lpstr>DEJ  DO  KROUŽKU,  Z  ČEHO  BYS  SLOŽIL  POČÍTAČOVOU  SESTAVU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Střední odborné učiliště a Základní škola AUTOR: Marián Gossányi NÁZEV: VY_32_Windows TÉMA: Zapnutí počítače ČÍSLO PROJEKTU: CZ.1.07/1.4.00/21.0477</dc:title>
  <dc:creator>Mgr. Marián Gossányi</dc:creator>
  <cp:lastModifiedBy>Učitel</cp:lastModifiedBy>
  <cp:revision>92</cp:revision>
  <dcterms:created xsi:type="dcterms:W3CDTF">2012-04-21T07:06:25Z</dcterms:created>
  <dcterms:modified xsi:type="dcterms:W3CDTF">2012-09-06T11:02:54Z</dcterms:modified>
</cp:coreProperties>
</file>